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theme/themeOverride5.xml" ContentType="application/vnd.openxmlformats-officedocument.themeOverr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8.xml" ContentType="application/vnd.openxmlformats-officedocument.presentationml.slideMaster+xml"/>
  <Override PartName="/ppt/charts/chart7.xml" ContentType="application/vnd.openxmlformats-officedocument.drawingml.chart+xml"/>
  <Override PartName="/ppt/slideMasters/slideMaster6.xml" ContentType="application/vnd.openxmlformats-officedocument.presentationml.slideMaster+xml"/>
  <Override PartName="/ppt/theme/theme8.xml" ContentType="application/vnd.openxmlformats-officedocument.theme+xml"/>
  <Override PartName="/ppt/charts/chart3.xml" ContentType="application/vnd.openxmlformats-officedocument.drawingml.chart+xml"/>
  <Override PartName="/ppt/charts/chart5.xml" ContentType="application/vnd.openxmlformats-officedocument.drawingml.char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theme/theme10.xml" ContentType="application/vnd.openxmlformats-officedocument.theme+xml"/>
  <Override PartName="/ppt/charts/chart1.xml" ContentType="application/vnd.openxmlformats-officedocument.drawingml.char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Default Extension="png" ContentType="image/png"/>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theme/themeOverride8.xml" ContentType="application/vnd.openxmlformats-officedocument.themeOverr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theme/themeOverride6.xml" ContentType="application/vnd.openxmlformats-officedocument.themeOverride+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tags/tag3.xml" ContentType="application/vnd.openxmlformats-officedocument.presentationml.tags+xml"/>
  <Override PartName="/ppt/theme/themeOverride4.xml" ContentType="application/vnd.openxmlformats-officedocument.themeOverride+xml"/>
  <Override PartName="/ppt/presentation.xml" ContentType="application/vnd.openxmlformats-officedocument.presentationml.presentation.main+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charts/chart8.xml" ContentType="application/vnd.openxmlformats-officedocument.drawingml.chart+xml"/>
  <Override PartName="/ppt/slideLayouts/slideLayout10.xml" ContentType="application/vnd.openxmlformats-officedocument.presentationml.slideLayout+xml"/>
  <Override PartName="/ppt/charts/chart6.xml" ContentType="application/vnd.openxmlformats-officedocument.drawingml.chart+xml"/>
  <Override PartName="/ppt/charts/chart10.xml" ContentType="application/vnd.openxmlformats-officedocument.drawingml.chart+xml"/>
  <Default Extension="vml" ContentType="application/vnd.openxmlformats-officedocument.vmlDrawing"/>
  <Override PartName="/ppt/slideMasters/slideMaster7.xml" ContentType="application/vnd.openxmlformats-officedocument.presentationml.slideMaster+xml"/>
  <Override PartName="/ppt/theme/theme9.xml" ContentType="application/vnd.openxmlformats-officedocument.theme+xml"/>
  <Override PartName="/ppt/charts/chart4.xml" ContentType="application/vnd.openxmlformats-officedocument.drawingml.chart+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slideLayouts/slideLayout59.xml" ContentType="application/vnd.openxmlformats-officedocument.presentationml.slideLayout+xml"/>
  <Override PartName="/ppt/charts/chart2.xml" ContentType="application/vnd.openxmlformats-officedocument.drawingml.chart+xml"/>
  <Override PartName="/ppt/theme/themeOverride9.xml" ContentType="application/vnd.openxmlformats-officedocument.themeOverr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theme/themeOverride7.xml" ContentType="application/vnd.openxmlformats-officedocument.themeOverr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theme/themeOverride10.xml" ContentType="application/vnd.openxmlformats-officedocument.themeOverride+xml"/>
  <Override PartName="/ppt/slides/slide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tags/tag2.xml" ContentType="application/vnd.openxmlformats-officedocument.presentationml.tags+xml"/>
  <Override PartName="/ppt/theme/themeOverride3.xml" ContentType="application/vnd.openxmlformats-officedocument.themeOverride+xml"/>
  <Default Extension="wmf" ContentType="image/x-wmf"/>
  <Default Extension="xls" ContentType="application/vnd.ms-exce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charts/chart9.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 id="2147483788" r:id="rId3"/>
    <p:sldMasterId id="2147483804" r:id="rId4"/>
    <p:sldMasterId id="2147483807" r:id="rId5"/>
    <p:sldMasterId id="2147483810" r:id="rId6"/>
    <p:sldMasterId id="2147483812" r:id="rId7"/>
    <p:sldMasterId id="2147483864" r:id="rId8"/>
  </p:sldMasterIdLst>
  <p:notesMasterIdLst>
    <p:notesMasterId r:id="rId19"/>
  </p:notesMasterIdLst>
  <p:handoutMasterIdLst>
    <p:handoutMasterId r:id="rId20"/>
  </p:handoutMasterIdLst>
  <p:sldIdLst>
    <p:sldId id="503" r:id="rId9"/>
    <p:sldId id="587" r:id="rId10"/>
    <p:sldId id="610" r:id="rId11"/>
    <p:sldId id="540" r:id="rId12"/>
    <p:sldId id="541" r:id="rId13"/>
    <p:sldId id="594" r:id="rId14"/>
    <p:sldId id="608" r:id="rId15"/>
    <p:sldId id="542" r:id="rId16"/>
    <p:sldId id="504" r:id="rId17"/>
    <p:sldId id="506" r:id="rId18"/>
  </p:sldIdLst>
  <p:sldSz cx="9144000" cy="6858000" type="screen4x3"/>
  <p:notesSz cx="6858000" cy="9144000"/>
  <p:custDataLst>
    <p:tags r:id="rId21"/>
  </p:custDataLst>
  <p:defaultTextStyle>
    <a:defPPr>
      <a:defRPr lang="fr-FR"/>
    </a:defPPr>
    <a:lvl1pPr algn="ctr" rtl="0" fontAlgn="base">
      <a:spcBef>
        <a:spcPct val="0"/>
      </a:spcBef>
      <a:spcAft>
        <a:spcPct val="0"/>
      </a:spcAft>
      <a:defRPr kern="1200">
        <a:solidFill>
          <a:schemeClr val="tx1"/>
        </a:solidFill>
        <a:latin typeface="Arial" pitchFamily="34" charset="0"/>
        <a:ea typeface="+mn-ea"/>
        <a:cs typeface="+mn-cs"/>
      </a:defRPr>
    </a:lvl1pPr>
    <a:lvl2pPr marL="457200" algn="ctr" rtl="0" fontAlgn="base">
      <a:spcBef>
        <a:spcPct val="0"/>
      </a:spcBef>
      <a:spcAft>
        <a:spcPct val="0"/>
      </a:spcAft>
      <a:defRPr kern="1200">
        <a:solidFill>
          <a:schemeClr val="tx1"/>
        </a:solidFill>
        <a:latin typeface="Arial" pitchFamily="34" charset="0"/>
        <a:ea typeface="+mn-ea"/>
        <a:cs typeface="+mn-cs"/>
      </a:defRPr>
    </a:lvl2pPr>
    <a:lvl3pPr marL="914400" algn="ctr" rtl="0" fontAlgn="base">
      <a:spcBef>
        <a:spcPct val="0"/>
      </a:spcBef>
      <a:spcAft>
        <a:spcPct val="0"/>
      </a:spcAft>
      <a:defRPr kern="1200">
        <a:solidFill>
          <a:schemeClr val="tx1"/>
        </a:solidFill>
        <a:latin typeface="Arial" pitchFamily="34" charset="0"/>
        <a:ea typeface="+mn-ea"/>
        <a:cs typeface="+mn-cs"/>
      </a:defRPr>
    </a:lvl3pPr>
    <a:lvl4pPr marL="1371600" algn="ctr" rtl="0" fontAlgn="base">
      <a:spcBef>
        <a:spcPct val="0"/>
      </a:spcBef>
      <a:spcAft>
        <a:spcPct val="0"/>
      </a:spcAft>
      <a:defRPr kern="1200">
        <a:solidFill>
          <a:schemeClr val="tx1"/>
        </a:solidFill>
        <a:latin typeface="Arial" pitchFamily="34" charset="0"/>
        <a:ea typeface="+mn-ea"/>
        <a:cs typeface="+mn-cs"/>
      </a:defRPr>
    </a:lvl4pPr>
    <a:lvl5pPr marL="1828800" algn="ct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E3E3ED"/>
    <a:srgbClr val="FFCCFF"/>
    <a:srgbClr val="AB55AD"/>
    <a:srgbClr val="CC99FF"/>
    <a:srgbClr val="000000"/>
    <a:srgbClr val="158006"/>
    <a:srgbClr val="6666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34" autoAdjust="0"/>
    <p:restoredTop sz="93218" autoAdjust="0"/>
  </p:normalViewPr>
  <p:slideViewPr>
    <p:cSldViewPr snapToGrid="0">
      <p:cViewPr>
        <p:scale>
          <a:sx n="80" d="100"/>
          <a:sy n="80" d="100"/>
        </p:scale>
        <p:origin x="-780" y="-468"/>
      </p:cViewPr>
      <p:guideLst>
        <p:guide orient="horz" pos="4319"/>
        <p:guide pos="5759"/>
      </p:guideLst>
    </p:cSldViewPr>
  </p:slideViewPr>
  <p:notesTextViewPr>
    <p:cViewPr>
      <p:scale>
        <a:sx n="100" d="100"/>
        <a:sy n="100" d="100"/>
      </p:scale>
      <p:origin x="0" y="0"/>
    </p:cViewPr>
  </p:notesTextViewPr>
  <p:sorterViewPr>
    <p:cViewPr>
      <p:scale>
        <a:sx n="70" d="100"/>
        <a:sy n="70" d="100"/>
      </p:scale>
      <p:origin x="0" y="0"/>
    </p:cViewPr>
  </p:sorterViewPr>
  <p:notesViewPr>
    <p:cSldViewPr snapToGrid="0">
      <p:cViewPr varScale="1">
        <p:scale>
          <a:sx n="100" d="100"/>
          <a:sy n="100" d="100"/>
        </p:scale>
        <p:origin x="-3468" y="-10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3" Type="http://schemas.openxmlformats.org/officeDocument/2006/relationships/slideMaster" Target="slideMasters/slideMaster3.xml"/><Relationship Id="rId21" Type="http://schemas.openxmlformats.org/officeDocument/2006/relationships/tags" Target="tags/tag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10.xml"/></Relationships>
</file>

<file path=ppt/charts/_rels/chart2.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pieChart>
        <c:varyColors val="1"/>
        <c:ser>
          <c:idx val="0"/>
          <c:order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idx val="0"/>
            <c:spPr>
              <a:solidFill>
                <a:srgbClr val="FF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1"/>
            <c:spPr>
              <a:solidFill>
                <a:srgbClr val="00B050"/>
              </a:solidFill>
              <a:ln>
                <a:solidFill>
                  <a:srgbClr val="0070C0"/>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Lbls>
            <c:dLbl>
              <c:idx val="0"/>
              <c:layout/>
              <c:tx>
                <c:rich>
                  <a:bodyPr/>
                  <a:lstStyle/>
                  <a:p>
                    <a:r>
                      <a:rPr lang="en-US" sz="1000" smtClean="0"/>
                      <a:t>36.3</a:t>
                    </a:r>
                    <a:endParaRPr lang="en-US" sz="1000" dirty="0"/>
                  </a:p>
                </c:rich>
              </c:tx>
              <c:showVal val="1"/>
            </c:dLbl>
            <c:dLbl>
              <c:idx val="1"/>
              <c:layout/>
              <c:tx>
                <c:rich>
                  <a:bodyPr/>
                  <a:lstStyle/>
                  <a:p>
                    <a:r>
                      <a:rPr lang="en-US" sz="1000" smtClean="0"/>
                      <a:t>63.7</a:t>
                    </a:r>
                    <a:endParaRPr lang="en-US" sz="1000" dirty="0"/>
                  </a:p>
                </c:rich>
              </c:tx>
              <c:showVal val="1"/>
            </c:dLbl>
            <c:txPr>
              <a:bodyPr/>
              <a:lstStyle/>
              <a:p>
                <a:pPr>
                  <a:defRPr lang="sr-Latn-RS" sz="1000"/>
                </a:pPr>
                <a:endParaRPr lang="en-US"/>
              </a:p>
            </c:txPr>
            <c:showVal val="1"/>
            <c:showLeaderLines val="1"/>
          </c:dLbls>
          <c:cat>
            <c:strRef>
              <c:f>Sheet1!$A$1:$A$2</c:f>
              <c:strCache>
                <c:ptCount val="2"/>
                <c:pt idx="0">
                  <c:v>Regulisan KP</c:v>
                </c:pt>
                <c:pt idx="1">
                  <c:v>Neregulisan KP</c:v>
                </c:pt>
              </c:strCache>
            </c:strRef>
          </c:cat>
          <c:val>
            <c:numRef>
              <c:f>Sheet1!$B$1:$B$2</c:f>
              <c:numCache>
                <c:formatCode>0.00%</c:formatCode>
                <c:ptCount val="2"/>
                <c:pt idx="0">
                  <c:v>0.22100000000000006</c:v>
                </c:pt>
                <c:pt idx="1">
                  <c:v>0.72900000000000043</c:v>
                </c:pt>
              </c:numCache>
            </c:numRef>
          </c:val>
        </c:ser>
        <c:firstSliceAng val="0"/>
      </c:pieChart>
    </c:plotArea>
    <c:plotVisOnly val="1"/>
    <c:dispBlanksAs val="zero"/>
  </c:chart>
  <c:externalData r:id="rId2"/>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pieChart>
        <c:varyColors val="1"/>
        <c:ser>
          <c:idx val="0"/>
          <c:order val="0"/>
          <c:spPr>
            <a:solidFill>
              <a:srgbClr val="FF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idx val="1"/>
            <c:spPr>
              <a:solidFill>
                <a:srgbClr val="FFC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Lbls>
            <c:dLbl>
              <c:idx val="0"/>
              <c:layout/>
              <c:tx>
                <c:rich>
                  <a:bodyPr/>
                  <a:lstStyle/>
                  <a:p>
                    <a:r>
                      <a:rPr lang="en-US" b="1" dirty="0" smtClean="0"/>
                      <a:t>22,1%</a:t>
                    </a:r>
                    <a:endParaRPr lang="en-US" b="1" dirty="0"/>
                  </a:p>
                </c:rich>
              </c:tx>
              <c:showVal val="1"/>
            </c:dLbl>
            <c:dLbl>
              <c:idx val="1"/>
              <c:layout>
                <c:manualLayout>
                  <c:x val="0.20064232879980914"/>
                  <c:y val="-0.20690571049136797"/>
                </c:manualLayout>
              </c:layout>
              <c:tx>
                <c:rich>
                  <a:bodyPr/>
                  <a:lstStyle/>
                  <a:p>
                    <a:r>
                      <a:rPr lang="en-US" sz="1600" b="1" dirty="0" smtClean="0"/>
                      <a:t>7</a:t>
                    </a:r>
                    <a:r>
                      <a:rPr lang="sr-Latn-RS" sz="1600" b="1" dirty="0" smtClean="0"/>
                      <a:t>7</a:t>
                    </a:r>
                    <a:r>
                      <a:rPr lang="en-US" sz="1600" b="1" dirty="0" smtClean="0"/>
                      <a:t>,9%</a:t>
                    </a:r>
                    <a:endParaRPr lang="en-US" sz="1600" b="1" dirty="0"/>
                  </a:p>
                </c:rich>
              </c:tx>
              <c:showVal val="1"/>
            </c:dLbl>
            <c:txPr>
              <a:bodyPr/>
              <a:lstStyle/>
              <a:p>
                <a:pPr>
                  <a:defRPr lang="sr-Latn-RS" sz="1600"/>
                </a:pPr>
                <a:endParaRPr lang="en-US"/>
              </a:p>
            </c:txPr>
            <c:showVal val="1"/>
            <c:showLeaderLines val="1"/>
          </c:dLbls>
          <c:cat>
            <c:strRef>
              <c:f>Sheet1!$A$1:$A$2</c:f>
              <c:strCache>
                <c:ptCount val="2"/>
                <c:pt idx="0">
                  <c:v>Regulisan KP</c:v>
                </c:pt>
                <c:pt idx="1">
                  <c:v>Neregulisan KP</c:v>
                </c:pt>
              </c:strCache>
            </c:strRef>
          </c:cat>
          <c:val>
            <c:numRef>
              <c:f>Sheet1!$B$1:$B$2</c:f>
              <c:numCache>
                <c:formatCode>0.00%</c:formatCode>
                <c:ptCount val="2"/>
                <c:pt idx="0">
                  <c:v>0.221</c:v>
                </c:pt>
                <c:pt idx="1">
                  <c:v>0.72900000000000043</c:v>
                </c:pt>
              </c:numCache>
            </c:numRef>
          </c:val>
        </c:ser>
        <c:firstSliceAng val="0"/>
      </c:pieChart>
    </c:plotArea>
    <c:plotVisOnly val="1"/>
    <c:dispBlanksAs val="zero"/>
  </c:chart>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pieChart>
        <c:varyColors val="1"/>
        <c:ser>
          <c:idx val="0"/>
          <c:order val="0"/>
          <c:spPr>
            <a:solidFill>
              <a:srgbClr val="FF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idx val="1"/>
            <c:spPr>
              <a:solidFill>
                <a:srgbClr val="00B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Lbls>
            <c:dLbl>
              <c:idx val="0"/>
              <c:layout/>
              <c:tx>
                <c:rich>
                  <a:bodyPr/>
                  <a:lstStyle/>
                  <a:p>
                    <a:r>
                      <a:rPr lang="en-US" smtClean="0"/>
                      <a:t>20.7</a:t>
                    </a:r>
                    <a:endParaRPr lang="en-US" dirty="0"/>
                  </a:p>
                </c:rich>
              </c:tx>
              <c:showVal val="1"/>
            </c:dLbl>
            <c:dLbl>
              <c:idx val="1"/>
              <c:layout/>
              <c:tx>
                <c:rich>
                  <a:bodyPr/>
                  <a:lstStyle/>
                  <a:p>
                    <a:r>
                      <a:rPr lang="en-US" smtClean="0"/>
                      <a:t>79.3</a:t>
                    </a:r>
                    <a:endParaRPr lang="en-US"/>
                  </a:p>
                </c:rich>
              </c:tx>
              <c:showVal val="1"/>
            </c:dLbl>
            <c:txPr>
              <a:bodyPr/>
              <a:lstStyle/>
              <a:p>
                <a:pPr>
                  <a:defRPr lang="sr-Latn-RS"/>
                </a:pPr>
                <a:endParaRPr lang="en-US"/>
              </a:p>
            </c:txPr>
            <c:showVal val="1"/>
            <c:showLeaderLines val="1"/>
          </c:dLbls>
          <c:cat>
            <c:strRef>
              <c:f>Sheet1!$A$1:$A$2</c:f>
              <c:strCache>
                <c:ptCount val="2"/>
                <c:pt idx="0">
                  <c:v>Regulisan KP</c:v>
                </c:pt>
                <c:pt idx="1">
                  <c:v>Neregulisan KP</c:v>
                </c:pt>
              </c:strCache>
            </c:strRef>
          </c:cat>
          <c:val>
            <c:numRef>
              <c:f>Sheet1!$B$1:$B$2</c:f>
              <c:numCache>
                <c:formatCode>0.00%</c:formatCode>
                <c:ptCount val="2"/>
                <c:pt idx="0">
                  <c:v>0.221</c:v>
                </c:pt>
                <c:pt idx="1">
                  <c:v>0.72900000000000043</c:v>
                </c:pt>
              </c:numCache>
            </c:numRef>
          </c:val>
        </c:ser>
        <c:firstSliceAng val="0"/>
      </c:pieChart>
    </c:plotArea>
    <c:plotVisOnly val="1"/>
    <c:dispBlanksAs val="zero"/>
  </c:chart>
  <c:externalData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pieChart>
        <c:varyColors val="1"/>
        <c:ser>
          <c:idx val="0"/>
          <c:order val="0"/>
          <c:spPr>
            <a:solidFill>
              <a:srgbClr val="FF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idx val="1"/>
            <c:spPr>
              <a:solidFill>
                <a:srgbClr val="00B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Lbls>
            <c:dLbl>
              <c:idx val="0"/>
              <c:layout/>
              <c:tx>
                <c:rich>
                  <a:bodyPr/>
                  <a:lstStyle/>
                  <a:p>
                    <a:r>
                      <a:rPr lang="en-US" smtClean="0"/>
                      <a:t>21.7</a:t>
                    </a:r>
                    <a:endParaRPr lang="en-US" dirty="0"/>
                  </a:p>
                </c:rich>
              </c:tx>
              <c:showVal val="1"/>
            </c:dLbl>
            <c:dLbl>
              <c:idx val="1"/>
              <c:layout/>
              <c:tx>
                <c:rich>
                  <a:bodyPr/>
                  <a:lstStyle/>
                  <a:p>
                    <a:r>
                      <a:rPr lang="en-US" smtClean="0"/>
                      <a:t>78.3</a:t>
                    </a:r>
                    <a:endParaRPr lang="en-US"/>
                  </a:p>
                </c:rich>
              </c:tx>
              <c:showVal val="1"/>
            </c:dLbl>
            <c:txPr>
              <a:bodyPr/>
              <a:lstStyle/>
              <a:p>
                <a:pPr>
                  <a:defRPr lang="sr-Latn-RS"/>
                </a:pPr>
                <a:endParaRPr lang="en-US"/>
              </a:p>
            </c:txPr>
            <c:showVal val="1"/>
            <c:showLeaderLines val="1"/>
          </c:dLbls>
          <c:cat>
            <c:strRef>
              <c:f>Sheet1!$A$1:$A$2</c:f>
              <c:strCache>
                <c:ptCount val="2"/>
                <c:pt idx="0">
                  <c:v>Regulisan KP</c:v>
                </c:pt>
                <c:pt idx="1">
                  <c:v>Neregulisan KP</c:v>
                </c:pt>
              </c:strCache>
            </c:strRef>
          </c:cat>
          <c:val>
            <c:numRef>
              <c:f>Sheet1!$B$1:$B$2</c:f>
              <c:numCache>
                <c:formatCode>0.00%</c:formatCode>
                <c:ptCount val="2"/>
                <c:pt idx="0">
                  <c:v>0.221</c:v>
                </c:pt>
                <c:pt idx="1">
                  <c:v>0.72900000000000043</c:v>
                </c:pt>
              </c:numCache>
            </c:numRef>
          </c:val>
        </c:ser>
        <c:firstSliceAng val="0"/>
      </c:pieChart>
    </c:plotArea>
    <c:plotVisOnly val="1"/>
    <c:dispBlanksAs val="zero"/>
  </c:chart>
  <c:externalData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pieChart>
        <c:ser>
          <c:idx val="0"/>
          <c:order val="0"/>
          <c:spPr>
            <a:solidFill>
              <a:srgbClr val="FF0000"/>
            </a:solidFill>
          </c:spPr>
          <c:dPt>
            <c:idx val="1"/>
            <c:spPr>
              <a:solidFill>
                <a:srgbClr val="00B050"/>
              </a:solidFill>
            </c:spPr>
          </c:dPt>
          <c:dLbls>
            <c:dLbl>
              <c:idx val="0"/>
              <c:layout/>
              <c:tx>
                <c:rich>
                  <a:bodyPr/>
                  <a:lstStyle/>
                  <a:p>
                    <a:r>
                      <a:rPr lang="en-US" smtClean="0"/>
                      <a:t>51.0</a:t>
                    </a:r>
                    <a:endParaRPr lang="en-US"/>
                  </a:p>
                </c:rich>
              </c:tx>
              <c:showVal val="1"/>
            </c:dLbl>
            <c:dLbl>
              <c:idx val="1"/>
              <c:layout/>
              <c:tx>
                <c:rich>
                  <a:bodyPr/>
                  <a:lstStyle/>
                  <a:p>
                    <a:r>
                      <a:rPr lang="en-US" smtClean="0"/>
                      <a:t>49.0</a:t>
                    </a:r>
                    <a:endParaRPr lang="en-US" dirty="0"/>
                  </a:p>
                </c:rich>
              </c:tx>
              <c:showVal val="1"/>
            </c:dLbl>
            <c:txPr>
              <a:bodyPr/>
              <a:lstStyle/>
              <a:p>
                <a:pPr>
                  <a:defRPr lang="sr-Latn-RS"/>
                </a:pPr>
                <a:endParaRPr lang="en-US"/>
              </a:p>
            </c:txPr>
            <c:showVal val="1"/>
            <c:showLeaderLines val="1"/>
          </c:dLbls>
          <c:cat>
            <c:strRef>
              <c:f>Sheet1!$A$1:$A$2</c:f>
              <c:strCache>
                <c:ptCount val="2"/>
                <c:pt idx="0">
                  <c:v>Regulisan KP</c:v>
                </c:pt>
                <c:pt idx="1">
                  <c:v>Neregulisan KP</c:v>
                </c:pt>
              </c:strCache>
            </c:strRef>
          </c:cat>
          <c:val>
            <c:numRef>
              <c:f>Sheet1!$B$1:$B$2</c:f>
              <c:numCache>
                <c:formatCode>0.00%</c:formatCode>
                <c:ptCount val="2"/>
                <c:pt idx="0">
                  <c:v>0.221</c:v>
                </c:pt>
                <c:pt idx="1">
                  <c:v>0.72900000000000043</c:v>
                </c:pt>
              </c:numCache>
            </c:numRef>
          </c:val>
        </c:ser>
        <c:firstSliceAng val="0"/>
      </c:pieChart>
    </c:plotArea>
    <c:plotVisOnly val="1"/>
    <c:dispBlanksAs val="zero"/>
  </c:chart>
  <c:externalData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pieChart>
        <c:ser>
          <c:idx val="0"/>
          <c:order val="0"/>
          <c:dPt>
            <c:idx val="0"/>
            <c:spPr>
              <a:solidFill>
                <a:srgbClr val="FF0000"/>
              </a:solidFill>
            </c:spPr>
          </c:dPt>
          <c:dPt>
            <c:idx val="1"/>
            <c:spPr>
              <a:solidFill>
                <a:srgbClr val="00B050"/>
              </a:solidFill>
            </c:spPr>
          </c:dPt>
          <c:dLbls>
            <c:dLbl>
              <c:idx val="0"/>
              <c:layout/>
              <c:tx>
                <c:rich>
                  <a:bodyPr/>
                  <a:lstStyle/>
                  <a:p>
                    <a:r>
                      <a:rPr lang="en-US" smtClean="0"/>
                      <a:t>18.9</a:t>
                    </a:r>
                    <a:endParaRPr lang="en-US" dirty="0"/>
                  </a:p>
                </c:rich>
              </c:tx>
              <c:showVal val="1"/>
            </c:dLbl>
            <c:dLbl>
              <c:idx val="1"/>
              <c:layout/>
              <c:tx>
                <c:rich>
                  <a:bodyPr/>
                  <a:lstStyle/>
                  <a:p>
                    <a:r>
                      <a:rPr lang="en-US" smtClean="0"/>
                      <a:t>81.1</a:t>
                    </a:r>
                    <a:endParaRPr lang="en-US"/>
                  </a:p>
                </c:rich>
              </c:tx>
              <c:showVal val="1"/>
            </c:dLbl>
            <c:txPr>
              <a:bodyPr/>
              <a:lstStyle/>
              <a:p>
                <a:pPr>
                  <a:defRPr lang="sr-Latn-RS"/>
                </a:pPr>
                <a:endParaRPr lang="en-US"/>
              </a:p>
            </c:txPr>
            <c:showVal val="1"/>
            <c:showLeaderLines val="1"/>
          </c:dLbls>
          <c:cat>
            <c:strRef>
              <c:f>Sheet1!$A$1:$A$2</c:f>
              <c:strCache>
                <c:ptCount val="2"/>
                <c:pt idx="0">
                  <c:v>Regulisan KP</c:v>
                </c:pt>
                <c:pt idx="1">
                  <c:v>Neregulisan KP</c:v>
                </c:pt>
              </c:strCache>
            </c:strRef>
          </c:cat>
          <c:val>
            <c:numRef>
              <c:f>Sheet1!$B$1:$B$2</c:f>
              <c:numCache>
                <c:formatCode>0.00%</c:formatCode>
                <c:ptCount val="2"/>
                <c:pt idx="0">
                  <c:v>0.221</c:v>
                </c:pt>
                <c:pt idx="1">
                  <c:v>0.72900000000000043</c:v>
                </c:pt>
              </c:numCache>
            </c:numRef>
          </c:val>
        </c:ser>
        <c:firstSliceAng val="0"/>
      </c:pieChart>
    </c:plotArea>
    <c:plotVisOnly val="1"/>
    <c:dispBlanksAs val="zero"/>
  </c:chart>
  <c:externalData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pieChart>
        <c:ser>
          <c:idx val="0"/>
          <c:order val="0"/>
          <c:dPt>
            <c:idx val="0"/>
            <c:spPr>
              <a:solidFill>
                <a:srgbClr val="FF0000"/>
              </a:solidFill>
            </c:spPr>
          </c:dPt>
          <c:dPt>
            <c:idx val="1"/>
            <c:spPr>
              <a:solidFill>
                <a:srgbClr val="00B050"/>
              </a:solidFill>
            </c:spPr>
          </c:dPt>
          <c:dLbls>
            <c:dLbl>
              <c:idx val="0"/>
              <c:layout/>
              <c:tx>
                <c:rich>
                  <a:bodyPr/>
                  <a:lstStyle/>
                  <a:p>
                    <a:r>
                      <a:rPr lang="en-US" smtClean="0"/>
                      <a:t>26.2</a:t>
                    </a:r>
                    <a:endParaRPr lang="en-US" dirty="0"/>
                  </a:p>
                </c:rich>
              </c:tx>
              <c:showVal val="1"/>
            </c:dLbl>
            <c:dLbl>
              <c:idx val="1"/>
              <c:layout/>
              <c:tx>
                <c:rich>
                  <a:bodyPr/>
                  <a:lstStyle/>
                  <a:p>
                    <a:r>
                      <a:rPr lang="en-US" smtClean="0"/>
                      <a:t>73.8</a:t>
                    </a:r>
                    <a:endParaRPr lang="en-US"/>
                  </a:p>
                </c:rich>
              </c:tx>
              <c:showVal val="1"/>
            </c:dLbl>
            <c:txPr>
              <a:bodyPr/>
              <a:lstStyle/>
              <a:p>
                <a:pPr>
                  <a:defRPr lang="sr-Latn-RS"/>
                </a:pPr>
                <a:endParaRPr lang="en-US"/>
              </a:p>
            </c:txPr>
            <c:showVal val="1"/>
            <c:showLeaderLines val="1"/>
          </c:dLbls>
          <c:cat>
            <c:strRef>
              <c:f>Sheet1!$A$1:$A$2</c:f>
              <c:strCache>
                <c:ptCount val="2"/>
                <c:pt idx="0">
                  <c:v>Regulisan KP</c:v>
                </c:pt>
                <c:pt idx="1">
                  <c:v>Neregulisan KP</c:v>
                </c:pt>
              </c:strCache>
            </c:strRef>
          </c:cat>
          <c:val>
            <c:numRef>
              <c:f>Sheet1!$B$1:$B$2</c:f>
              <c:numCache>
                <c:formatCode>0.00%</c:formatCode>
                <c:ptCount val="2"/>
                <c:pt idx="0">
                  <c:v>0.221</c:v>
                </c:pt>
                <c:pt idx="1">
                  <c:v>0.72900000000000043</c:v>
                </c:pt>
              </c:numCache>
            </c:numRef>
          </c:val>
        </c:ser>
        <c:firstSliceAng val="0"/>
      </c:pieChart>
    </c:plotArea>
    <c:plotVisOnly val="1"/>
    <c:dispBlanksAs val="zero"/>
  </c:chart>
  <c:externalData r:id="rId2"/>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pieChart>
        <c:ser>
          <c:idx val="0"/>
          <c:order val="0"/>
          <c:spPr>
            <a:solidFill>
              <a:srgbClr val="00B050"/>
            </a:solidFill>
          </c:spPr>
          <c:dPt>
            <c:idx val="0"/>
            <c:spPr>
              <a:solidFill>
                <a:srgbClr val="FF0000"/>
              </a:solidFill>
            </c:spPr>
          </c:dPt>
          <c:dPt>
            <c:idx val="1"/>
            <c:spPr>
              <a:solidFill>
                <a:srgbClr val="00B050"/>
              </a:solidFill>
              <a:ln>
                <a:solidFill>
                  <a:srgbClr val="0070C0"/>
                </a:solidFill>
              </a:ln>
            </c:spPr>
          </c:dPt>
          <c:dLbls>
            <c:dLbl>
              <c:idx val="0"/>
              <c:layout/>
              <c:tx>
                <c:rich>
                  <a:bodyPr/>
                  <a:lstStyle/>
                  <a:p>
                    <a:r>
                      <a:rPr lang="en-US" b="1" dirty="0" smtClean="0"/>
                      <a:t>2</a:t>
                    </a:r>
                    <a:r>
                      <a:rPr lang="sr-Latn-RS" b="1" dirty="0" smtClean="0"/>
                      <a:t>3</a:t>
                    </a:r>
                    <a:r>
                      <a:rPr lang="en-US" b="1" dirty="0" smtClean="0"/>
                      <a:t>.</a:t>
                    </a:r>
                    <a:r>
                      <a:rPr lang="sr-Latn-RS" b="1" dirty="0" smtClean="0"/>
                      <a:t>3</a:t>
                    </a:r>
                    <a:endParaRPr lang="en-US" dirty="0"/>
                  </a:p>
                </c:rich>
              </c:tx>
              <c:showVal val="1"/>
            </c:dLbl>
            <c:dLbl>
              <c:idx val="1"/>
              <c:layout/>
              <c:tx>
                <c:rich>
                  <a:bodyPr/>
                  <a:lstStyle/>
                  <a:p>
                    <a:r>
                      <a:rPr lang="en-US" b="1" dirty="0" smtClean="0"/>
                      <a:t>7</a:t>
                    </a:r>
                    <a:r>
                      <a:rPr lang="sr-Latn-RS" b="1" dirty="0" smtClean="0"/>
                      <a:t>6</a:t>
                    </a:r>
                    <a:r>
                      <a:rPr lang="en-US" b="1" dirty="0" smtClean="0"/>
                      <a:t>.</a:t>
                    </a:r>
                    <a:r>
                      <a:rPr lang="sr-Latn-RS" b="1" dirty="0" smtClean="0"/>
                      <a:t>7</a:t>
                    </a:r>
                    <a:endParaRPr lang="en-US" b="1" dirty="0"/>
                  </a:p>
                </c:rich>
              </c:tx>
              <c:showVal val="1"/>
            </c:dLbl>
            <c:txPr>
              <a:bodyPr/>
              <a:lstStyle/>
              <a:p>
                <a:pPr>
                  <a:defRPr lang="sr-Latn-RS" b="1"/>
                </a:pPr>
                <a:endParaRPr lang="en-US"/>
              </a:p>
            </c:txPr>
            <c:showVal val="1"/>
            <c:showLeaderLines val="1"/>
          </c:dLbls>
          <c:cat>
            <c:strRef>
              <c:f>Sheet1!$A$1:$A$2</c:f>
              <c:strCache>
                <c:ptCount val="2"/>
                <c:pt idx="0">
                  <c:v>Regulisan KP</c:v>
                </c:pt>
                <c:pt idx="1">
                  <c:v>Neregulisan KP</c:v>
                </c:pt>
              </c:strCache>
            </c:strRef>
          </c:cat>
          <c:val>
            <c:numRef>
              <c:f>Sheet1!$B$1:$B$2</c:f>
              <c:numCache>
                <c:formatCode>0.00%</c:formatCode>
                <c:ptCount val="2"/>
                <c:pt idx="0">
                  <c:v>0.221</c:v>
                </c:pt>
                <c:pt idx="1">
                  <c:v>0.72900000000000043</c:v>
                </c:pt>
              </c:numCache>
            </c:numRef>
          </c:val>
        </c:ser>
        <c:firstSliceAng val="0"/>
      </c:pieChart>
    </c:plotArea>
    <c:plotVisOnly val="1"/>
    <c:dispBlanksAs val="zero"/>
  </c:chart>
  <c:externalData r:id="rId2"/>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pieChart>
        <c:ser>
          <c:idx val="0"/>
          <c:order val="0"/>
          <c:spPr>
            <a:solidFill>
              <a:srgbClr val="00B050"/>
            </a:solidFill>
          </c:spPr>
          <c:dPt>
            <c:idx val="0"/>
            <c:spPr>
              <a:solidFill>
                <a:srgbClr val="FF0000"/>
              </a:solidFill>
            </c:spPr>
          </c:dPt>
          <c:dLbls>
            <c:dLbl>
              <c:idx val="0"/>
              <c:layout/>
              <c:tx>
                <c:rich>
                  <a:bodyPr/>
                  <a:lstStyle/>
                  <a:p>
                    <a:r>
                      <a:rPr lang="en-US" smtClean="0"/>
                      <a:t>29.0</a:t>
                    </a:r>
                    <a:endParaRPr lang="en-US"/>
                  </a:p>
                </c:rich>
              </c:tx>
              <c:showVal val="1"/>
            </c:dLbl>
            <c:dLbl>
              <c:idx val="1"/>
              <c:layout/>
              <c:tx>
                <c:rich>
                  <a:bodyPr/>
                  <a:lstStyle/>
                  <a:p>
                    <a:r>
                      <a:rPr lang="en-US" smtClean="0"/>
                      <a:t>71.0</a:t>
                    </a:r>
                    <a:endParaRPr lang="en-US" dirty="0"/>
                  </a:p>
                </c:rich>
              </c:tx>
              <c:showVal val="1"/>
            </c:dLbl>
            <c:txPr>
              <a:bodyPr/>
              <a:lstStyle/>
              <a:p>
                <a:pPr>
                  <a:defRPr lang="sr-Latn-RS"/>
                </a:pPr>
                <a:endParaRPr lang="en-US"/>
              </a:p>
            </c:txPr>
            <c:showVal val="1"/>
            <c:showLeaderLines val="1"/>
          </c:dLbls>
          <c:cat>
            <c:strRef>
              <c:f>Sheet1!$A$1:$A$2</c:f>
              <c:strCache>
                <c:ptCount val="2"/>
                <c:pt idx="0">
                  <c:v>Regulisan KP</c:v>
                </c:pt>
                <c:pt idx="1">
                  <c:v>Neregulisan KP</c:v>
                </c:pt>
              </c:strCache>
            </c:strRef>
          </c:cat>
          <c:val>
            <c:numRef>
              <c:f>Sheet1!$B$1:$B$2</c:f>
              <c:numCache>
                <c:formatCode>0.00%</c:formatCode>
                <c:ptCount val="2"/>
                <c:pt idx="0">
                  <c:v>0.221</c:v>
                </c:pt>
                <c:pt idx="1">
                  <c:v>0.72900000000000043</c:v>
                </c:pt>
              </c:numCache>
            </c:numRef>
          </c:val>
        </c:ser>
        <c:firstSliceAng val="0"/>
      </c:pieChart>
    </c:plotArea>
    <c:plotVisOnly val="1"/>
    <c:dispBlanksAs val="zero"/>
  </c:chart>
  <c:externalData r:id="rId2"/>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pieChart>
        <c:ser>
          <c:idx val="0"/>
          <c:order val="0"/>
          <c:spPr>
            <a:solidFill>
              <a:srgbClr val="FF0000"/>
            </a:solidFill>
          </c:spPr>
          <c:dPt>
            <c:idx val="1"/>
            <c:spPr>
              <a:solidFill>
                <a:srgbClr val="00B050"/>
              </a:solidFill>
            </c:spPr>
          </c:dPt>
          <c:dLbls>
            <c:dLbl>
              <c:idx val="0"/>
              <c:layout/>
              <c:tx>
                <c:rich>
                  <a:bodyPr/>
                  <a:lstStyle/>
                  <a:p>
                    <a:r>
                      <a:rPr lang="en-US" smtClean="0"/>
                      <a:t>16.5</a:t>
                    </a:r>
                    <a:endParaRPr lang="en-US"/>
                  </a:p>
                </c:rich>
              </c:tx>
              <c:showVal val="1"/>
            </c:dLbl>
            <c:dLbl>
              <c:idx val="1"/>
              <c:layout/>
              <c:tx>
                <c:rich>
                  <a:bodyPr/>
                  <a:lstStyle/>
                  <a:p>
                    <a:r>
                      <a:rPr lang="en-US" smtClean="0"/>
                      <a:t>83.5</a:t>
                    </a:r>
                    <a:endParaRPr lang="en-US" dirty="0"/>
                  </a:p>
                </c:rich>
              </c:tx>
              <c:showVal val="1"/>
            </c:dLbl>
            <c:spPr>
              <a:solidFill>
                <a:srgbClr val="FF0000"/>
              </a:solidFill>
            </c:spPr>
            <c:txPr>
              <a:bodyPr/>
              <a:lstStyle/>
              <a:p>
                <a:pPr>
                  <a:defRPr lang="sr-Latn-RS"/>
                </a:pPr>
                <a:endParaRPr lang="en-US"/>
              </a:p>
            </c:txPr>
            <c:showVal val="1"/>
            <c:showLeaderLines val="1"/>
          </c:dLbls>
          <c:cat>
            <c:strRef>
              <c:f>Sheet1!$A$1:$A$2</c:f>
              <c:strCache>
                <c:ptCount val="2"/>
                <c:pt idx="0">
                  <c:v>Regulisan KP</c:v>
                </c:pt>
                <c:pt idx="1">
                  <c:v>Neregulisan KP</c:v>
                </c:pt>
              </c:strCache>
            </c:strRef>
          </c:cat>
          <c:val>
            <c:numRef>
              <c:f>Sheet1!$B$1:$B$2</c:f>
              <c:numCache>
                <c:formatCode>0.00%</c:formatCode>
                <c:ptCount val="2"/>
                <c:pt idx="0">
                  <c:v>0.221</c:v>
                </c:pt>
                <c:pt idx="1">
                  <c:v>0.72900000000000043</c:v>
                </c:pt>
              </c:numCache>
            </c:numRef>
          </c:val>
        </c:ser>
        <c:firstSliceAng val="0"/>
      </c:pieChart>
    </c:plotArea>
    <c:plotVisOnly val="1"/>
    <c:dispBlanksAs val="zero"/>
  </c:chart>
  <c:externalData r:id="rId2"/>
</c:chartSpace>
</file>

<file path=ppt/drawings/_rels/vmlDrawing1.v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image" Target="../media/image1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9810"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defRPr sz="1200">
                <a:latin typeface="Arial" pitchFamily="34" charset="0"/>
              </a:defRPr>
            </a:lvl1pPr>
          </a:lstStyle>
          <a:p>
            <a:pPr>
              <a:defRPr/>
            </a:pPr>
            <a:endParaRPr lang="fr-FR"/>
          </a:p>
        </p:txBody>
      </p:sp>
      <p:sp>
        <p:nvSpPr>
          <p:cNvPr id="119811" name="Rectangle 3"/>
          <p:cNvSpPr>
            <a:spLocks noGrp="1" noChangeArrowheads="1"/>
          </p:cNvSpPr>
          <p:nvPr>
            <p:ph type="dt" sz="quarter"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endParaRPr lang="fr-FR"/>
          </a:p>
        </p:txBody>
      </p:sp>
      <p:sp>
        <p:nvSpPr>
          <p:cNvPr id="119812" name="Rectangle 4"/>
          <p:cNvSpPr>
            <a:spLocks noGrp="1" noChangeArrowheads="1"/>
          </p:cNvSpPr>
          <p:nvPr>
            <p:ph type="ftr" sz="quarter" idx="2"/>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l">
              <a:defRPr sz="1200">
                <a:latin typeface="Arial" pitchFamily="34" charset="0"/>
              </a:defRPr>
            </a:lvl1pPr>
          </a:lstStyle>
          <a:p>
            <a:pPr>
              <a:defRPr/>
            </a:pPr>
            <a:endParaRPr lang="fr-FR"/>
          </a:p>
        </p:txBody>
      </p:sp>
      <p:sp>
        <p:nvSpPr>
          <p:cNvPr id="119813" name="Rectangle 5"/>
          <p:cNvSpPr>
            <a:spLocks noGrp="1" noChangeArrowheads="1"/>
          </p:cNvSpPr>
          <p:nvPr>
            <p:ph type="sldNum" sz="quarter" idx="3"/>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EDB9D014-E95B-4B1E-AC53-F485DBF5DCA7}" type="slidenum">
              <a:rPr lang="fr-FR"/>
              <a:pPr>
                <a:defRPr/>
              </a:pPr>
              <a:t>‹#›</a:t>
            </a:fld>
            <a:endParaRPr lang="fr-F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defRPr sz="1200">
                <a:latin typeface="Arial" pitchFamily="34" charset="0"/>
              </a:defRPr>
            </a:lvl1pPr>
          </a:lstStyle>
          <a:p>
            <a:pPr>
              <a:defRPr/>
            </a:pPr>
            <a:endParaRPr lang="fr-FR"/>
          </a:p>
        </p:txBody>
      </p:sp>
      <p:sp>
        <p:nvSpPr>
          <p:cNvPr id="12291"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endParaRPr lang="fr-FR"/>
          </a:p>
        </p:txBody>
      </p:sp>
      <p:sp>
        <p:nvSpPr>
          <p:cNvPr id="37892"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2293"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12294"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l">
              <a:defRPr sz="1200">
                <a:latin typeface="Arial" pitchFamily="34" charset="0"/>
              </a:defRPr>
            </a:lvl1pPr>
          </a:lstStyle>
          <a:p>
            <a:pPr>
              <a:defRPr/>
            </a:pPr>
            <a:endParaRPr lang="fr-FR"/>
          </a:p>
        </p:txBody>
      </p:sp>
      <p:sp>
        <p:nvSpPr>
          <p:cNvPr id="12295"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44BE54DB-0E85-41CC-BFDA-B0422A608F01}" type="slidenum">
              <a:rPr lang="fr-FR"/>
              <a:pPr>
                <a:defRPr/>
              </a:pPr>
              <a:t>‹#›</a:t>
            </a:fld>
            <a:endParaRPr 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p:spPr>
        <p:txBody>
          <a:bodyPr/>
          <a:lstStyle/>
          <a:p>
            <a:endParaRPr lang="es-E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031"/>
          <p:cNvSpPr>
            <a:spLocks noGrp="1" noChangeArrowheads="1"/>
          </p:cNvSpPr>
          <p:nvPr>
            <p:ph type="sldNum" sz="quarter" idx="5"/>
          </p:nvPr>
        </p:nvSpPr>
        <p:spPr>
          <a:noFill/>
          <a:ln>
            <a:miter lim="800000"/>
            <a:headEnd/>
            <a:tailEnd/>
          </a:ln>
        </p:spPr>
        <p:txBody>
          <a:bodyPr/>
          <a:lstStyle/>
          <a:p>
            <a:fld id="{2770060D-5E26-47F7-B5AB-8B69997FF75E}" type="slidenum">
              <a:rPr lang="fr-FR" smtClean="0">
                <a:latin typeface="Times New Roman" pitchFamily="18" charset="0"/>
              </a:rPr>
              <a:pPr/>
              <a:t>3</a:t>
            </a:fld>
            <a:endParaRPr lang="fr-FR" smtClean="0">
              <a:latin typeface="Times New Roman" pitchFamily="18" charset="0"/>
            </a:endParaRPr>
          </a:p>
        </p:txBody>
      </p:sp>
      <p:sp>
        <p:nvSpPr>
          <p:cNvPr id="39939" name="Rectangle 1026"/>
          <p:cNvSpPr>
            <a:spLocks noChangeArrowheads="1" noTextEdit="1"/>
          </p:cNvSpPr>
          <p:nvPr>
            <p:ph type="sldImg"/>
          </p:nvPr>
        </p:nvSpPr>
        <p:spPr>
          <a:ln/>
        </p:spPr>
      </p:sp>
      <p:sp>
        <p:nvSpPr>
          <p:cNvPr id="39940" name="Rectangle 1027"/>
          <p:cNvSpPr>
            <a:spLocks noGrp="1" noChangeArrowheads="1"/>
          </p:cNvSpPr>
          <p:nvPr>
            <p:ph type="body" idx="1"/>
          </p:nvPr>
        </p:nvSpPr>
        <p:spPr>
          <a:noFill/>
        </p:spPr>
        <p:txBody>
          <a:bodyPr/>
          <a:lstStyle/>
          <a:p>
            <a:pPr eaLnBrk="1" hangingPunct="1"/>
            <a:r>
              <a:rPr lang="fr-FR" smtClean="0"/>
              <a:t>Here we can see the prevalence of hypertension……….</a:t>
            </a:r>
          </a:p>
          <a:p>
            <a:pPr eaLnBrk="1" hangingPunct="1"/>
            <a:endParaRPr lang="fr-FR" smtClean="0"/>
          </a:p>
          <a:p>
            <a:pPr eaLnBrk="1" hangingPunct="1"/>
            <a:r>
              <a:rPr lang="fr-FR" smtClean="0"/>
              <a:t>In fact, more than a quarter of the worlds population suffers from hypertension, with the prevalence growing to over 30% in developed countries</a:t>
            </a:r>
          </a:p>
          <a:p>
            <a:pPr eaLnBrk="1" hangingPunct="1"/>
            <a:endParaRPr lang="fr-F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883025" y="8685213"/>
            <a:ext cx="2973388" cy="457200"/>
          </a:xfrm>
          <a:prstGeom prst="rect">
            <a:avLst/>
          </a:prstGeom>
          <a:noFill/>
          <a:ln w="9525">
            <a:noFill/>
            <a:miter lim="800000"/>
            <a:headEnd/>
            <a:tailEnd/>
          </a:ln>
        </p:spPr>
        <p:txBody>
          <a:bodyPr lIns="95207" tIns="47603" rIns="95207" bIns="47603" anchor="b"/>
          <a:lstStyle/>
          <a:p>
            <a:pPr algn="r" defTabSz="931863"/>
            <a:fld id="{231102CD-D952-4C8A-B689-DB87B40288C0}" type="slidenum">
              <a:rPr lang="it-IT" sz="1200">
                <a:solidFill>
                  <a:srgbClr val="000000"/>
                </a:solidFill>
                <a:latin typeface="Calibri" pitchFamily="34" charset="0"/>
                <a:ea typeface="MS PGothic" pitchFamily="34" charset="-128"/>
                <a:cs typeface="Geneva"/>
              </a:rPr>
              <a:pPr algn="r" defTabSz="931863"/>
              <a:t>4</a:t>
            </a:fld>
            <a:endParaRPr lang="it-IT" sz="1200">
              <a:solidFill>
                <a:srgbClr val="000000"/>
              </a:solidFill>
              <a:latin typeface="Calibri" pitchFamily="34" charset="0"/>
              <a:ea typeface="MS PGothic" pitchFamily="34" charset="-128"/>
              <a:cs typeface="Geneva"/>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lIns="95207" tIns="47603" rIns="95207" bIns="47603"/>
          <a:lstStyle/>
          <a:p>
            <a:pPr>
              <a:spcBef>
                <a:spcPct val="0"/>
              </a:spcBef>
            </a:pPr>
            <a:endParaRPr lang="es-ES_tradnl" smtClean="0">
              <a:ea typeface="MS PGothic"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miter lim="800000"/>
            <a:headEnd/>
            <a:tailEnd/>
          </a:ln>
        </p:spPr>
        <p:txBody>
          <a:bodyPr/>
          <a:lstStyle/>
          <a:p>
            <a:fld id="{43A0D9BF-D053-4FE2-B3A5-AFE7136085D1}" type="slidenum">
              <a:rPr lang="es-ES_tradnl" smtClean="0">
                <a:solidFill>
                  <a:srgbClr val="000000"/>
                </a:solidFill>
                <a:latin typeface="Times New Roman" pitchFamily="18" charset="0"/>
              </a:rPr>
              <a:pPr/>
              <a:t>8</a:t>
            </a:fld>
            <a:endParaRPr lang="es-ES_tradnl" smtClean="0">
              <a:solidFill>
                <a:srgbClr val="000000"/>
              </a:solidFill>
              <a:latin typeface="Times New Roman" pitchFamily="18" charset="0"/>
            </a:endParaRPr>
          </a:p>
        </p:txBody>
      </p:sp>
      <p:sp>
        <p:nvSpPr>
          <p:cNvPr id="41987" name="Rectangle 2"/>
          <p:cNvSpPr>
            <a:spLocks noGrp="1" noRot="1" noChangeAspect="1" noChangeArrowheads="1" noTextEdit="1"/>
          </p:cNvSpPr>
          <p:nvPr>
            <p:ph type="sldImg"/>
          </p:nvPr>
        </p:nvSpPr>
        <p:spPr>
          <a:solidFill>
            <a:srgbClr val="FFFFFF"/>
          </a:solidFill>
          <a:ln/>
        </p:spPr>
      </p:sp>
      <p:sp>
        <p:nvSpPr>
          <p:cNvPr id="41988" name="Rectangle 3"/>
          <p:cNvSpPr>
            <a:spLocks noGrp="1" noChangeArrowheads="1"/>
          </p:cNvSpPr>
          <p:nvPr>
            <p:ph type="body" idx="1"/>
          </p:nvPr>
        </p:nvSpPr>
        <p:spPr>
          <a:solidFill>
            <a:srgbClr val="FFFFFF"/>
          </a:solidFill>
          <a:ln>
            <a:solidFill>
              <a:srgbClr val="000000"/>
            </a:solidFill>
            <a:miter lim="800000"/>
            <a:headEnd/>
            <a:tailEnd/>
          </a:ln>
        </p:spPr>
        <p:txBody>
          <a:bodyPr/>
          <a:lstStyle/>
          <a:p>
            <a:r>
              <a:rPr lang="es-ES_tradnl" smtClean="0">
                <a:latin typeface="Times New Roman" pitchFamily="18" charset="0"/>
              </a:rPr>
              <a:t>Otro estudio realizado en nuestro país y presentado en el congreso americano de HTA 2001 (CONTROLRISC) comparó el riesgo CV de los pacientes hipertensos vistos en A. Primaria y en A. Especializada. En este estudio, con otra muestra distinta de médicos participantes y de pacientes, los datos que se obtuvieron en AP fueron muy similares a los del DIORISC: riesgo bajo muy infrecuente (8%) y también la mayorías (60%) riesgo alto o muy alto. Como es lógico, los pacientes de Especialistas tenían un riesgo aún más alto (75% riesgo alto o muy alto).</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miter lim="800000"/>
            <a:headEnd/>
            <a:tailEnd/>
          </a:ln>
        </p:spPr>
        <p:txBody>
          <a:bodyPr/>
          <a:lstStyle/>
          <a:p>
            <a:fld id="{DCEB3647-D691-4806-860A-ADC9C2A09594}" type="slidenum">
              <a:rPr lang="sv-SE" smtClean="0"/>
              <a:pPr/>
              <a:t>9</a:t>
            </a:fld>
            <a:endParaRPr lang="sv-SE" smtClean="0"/>
          </a:p>
        </p:txBody>
      </p:sp>
      <p:sp>
        <p:nvSpPr>
          <p:cNvPr id="43011" name="Rectangle 4"/>
          <p:cNvSpPr>
            <a:spLocks noChangeArrowheads="1" noTextEdit="1"/>
          </p:cNvSpPr>
          <p:nvPr>
            <p:ph type="sldImg"/>
          </p:nvPr>
        </p:nvSpPr>
        <p:spPr>
          <a:xfrm>
            <a:off x="1143000" y="533400"/>
            <a:ext cx="4572000" cy="3429000"/>
          </a:xfrm>
          <a:ln/>
        </p:spPr>
      </p:sp>
      <p:sp>
        <p:nvSpPr>
          <p:cNvPr id="43012" name="Rectangle 5"/>
          <p:cNvSpPr>
            <a:spLocks noGrp="1" noChangeArrowheads="1"/>
          </p:cNvSpPr>
          <p:nvPr>
            <p:ph type="body" idx="1"/>
          </p:nvPr>
        </p:nvSpPr>
        <p:spPr>
          <a:noFill/>
        </p:spPr>
        <p:txBody>
          <a:bodyPr/>
          <a:lstStyle/>
          <a:p>
            <a:r>
              <a:rPr lang="en-GB" altLang="zh-TW" smtClean="0"/>
              <a:t>The prevalence of hypertension is high throughout the world in both developed and developing economies. In addition the incidence of hypertension is predicted to rise in all countries by 2025. However, this statistic underestimates the impact for healthcare systems, as demographic</a:t>
            </a:r>
            <a:r>
              <a:rPr lang="en-GB" smtClean="0"/>
              <a:t> changes of an ageing population and population growth, are predicted to more dramatically increase the absolute number of patients diagnosed with the condition (1). </a:t>
            </a:r>
          </a:p>
          <a:p>
            <a:endParaRPr lang="en-US" smtClean="0"/>
          </a:p>
          <a:p>
            <a:r>
              <a:rPr lang="en-GB" smtClean="0"/>
              <a:t>(1) Kearney PM, Whelton M, Reynolds K, Muntner P, Whelton PK, He J. Global burden of hypertension: analysis of worldwide data.  Lancet 2005;365:217-23</a:t>
            </a:r>
          </a:p>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685800" y="2620963"/>
            <a:ext cx="7772400" cy="488950"/>
          </a:xfrm>
        </p:spPr>
        <p:txBody>
          <a:bodyPr wrap="square" anchorCtr="0"/>
          <a:lstStyle>
            <a:lvl1pPr>
              <a:defRPr>
                <a:solidFill>
                  <a:schemeClr val="accent1"/>
                </a:solidFill>
              </a:defRPr>
            </a:lvl1pPr>
          </a:lstStyle>
          <a:p>
            <a:pPr lvl="0"/>
            <a:r>
              <a:rPr lang="fr-FR" noProof="0" smtClean="0"/>
              <a:t>Cliquez pour modifier le style du titre</a:t>
            </a:r>
          </a:p>
        </p:txBody>
      </p:sp>
      <p:sp>
        <p:nvSpPr>
          <p:cNvPr id="10243" name="Rectangle 3"/>
          <p:cNvSpPr>
            <a:spLocks noGrp="1" noChangeArrowheads="1"/>
          </p:cNvSpPr>
          <p:nvPr>
            <p:ph type="subTitle" idx="1"/>
          </p:nvPr>
        </p:nvSpPr>
        <p:spPr>
          <a:xfrm>
            <a:off x="970695" y="3886201"/>
            <a:ext cx="7202613" cy="430887"/>
          </a:xfrm>
        </p:spPr>
        <p:txBody>
          <a:bodyPr wrap="none"/>
          <a:lstStyle>
            <a:lvl1pPr marL="0" indent="0" algn="ctr">
              <a:buFont typeface="Webdings" pitchFamily="18" charset="2"/>
              <a:buNone/>
              <a:defRPr/>
            </a:lvl1pPr>
          </a:lstStyle>
          <a:p>
            <a:pPr lvl="0"/>
            <a:r>
              <a:rPr lang="fr-FR" noProof="0" smtClean="0"/>
              <a:t>Cliquez pour modifier le style des sous-titres du masque</a:t>
            </a:r>
          </a:p>
        </p:txBody>
      </p:sp>
      <p:sp>
        <p:nvSpPr>
          <p:cNvPr id="4" name="Rectangle 5"/>
          <p:cNvSpPr>
            <a:spLocks noGrp="1" noChangeArrowheads="1"/>
          </p:cNvSpPr>
          <p:nvPr>
            <p:ph type="ftr" sz="quarter" idx="10"/>
          </p:nvPr>
        </p:nvSpPr>
        <p:spPr>
          <a:ln/>
        </p:spPr>
        <p:txBody>
          <a:bodyPr/>
          <a:lstStyle>
            <a:lvl1pPr>
              <a:defRPr/>
            </a:lvl1pPr>
          </a:lstStyle>
          <a:p>
            <a:pPr>
              <a:defRPr/>
            </a:pPr>
            <a:endParaRPr lang="fr-FR"/>
          </a:p>
        </p:txBody>
      </p:sp>
      <p:sp>
        <p:nvSpPr>
          <p:cNvPr id="5" name="Rectangle 6"/>
          <p:cNvSpPr>
            <a:spLocks noGrp="1" noChangeArrowheads="1"/>
          </p:cNvSpPr>
          <p:nvPr>
            <p:ph type="sldNum" sz="quarter" idx="11"/>
          </p:nvPr>
        </p:nvSpPr>
        <p:spPr>
          <a:ln/>
        </p:spPr>
        <p:txBody>
          <a:bodyPr/>
          <a:lstStyle>
            <a:lvl1pPr>
              <a:defRPr/>
            </a:lvl1pPr>
          </a:lstStyle>
          <a:p>
            <a:pPr>
              <a:defRPr/>
            </a:pPr>
            <a:fld id="{BC59D617-98E8-4ED7-8D5C-5F175249C81C}" type="slidenum">
              <a:rPr lang="fr-FR"/>
              <a:pPr>
                <a:defRPr/>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2587330" y="468155"/>
            <a:ext cx="3967754" cy="492443"/>
          </a:xfrm>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a:xfrm>
            <a:off x="-2999413" y="1838325"/>
            <a:ext cx="11587788" cy="175418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5"/>
          <p:cNvSpPr>
            <a:spLocks noGrp="1" noChangeArrowheads="1"/>
          </p:cNvSpPr>
          <p:nvPr>
            <p:ph type="ftr" sz="quarter" idx="10"/>
          </p:nvPr>
        </p:nvSpPr>
        <p:spPr>
          <a:ln/>
        </p:spPr>
        <p:txBody>
          <a:bodyPr/>
          <a:lstStyle>
            <a:lvl1pPr>
              <a:defRPr/>
            </a:lvl1pPr>
          </a:lstStyle>
          <a:p>
            <a:pPr>
              <a:defRPr/>
            </a:pPr>
            <a:endParaRPr lang="fr-FR"/>
          </a:p>
        </p:txBody>
      </p:sp>
      <p:sp>
        <p:nvSpPr>
          <p:cNvPr id="5" name="Rectangle 6"/>
          <p:cNvSpPr>
            <a:spLocks noGrp="1" noChangeArrowheads="1"/>
          </p:cNvSpPr>
          <p:nvPr>
            <p:ph type="sldNum" sz="quarter" idx="11"/>
          </p:nvPr>
        </p:nvSpPr>
        <p:spPr>
          <a:ln/>
        </p:spPr>
        <p:txBody>
          <a:bodyPr/>
          <a:lstStyle>
            <a:lvl1pPr>
              <a:defRPr/>
            </a:lvl1pPr>
          </a:lstStyle>
          <a:p>
            <a:pPr>
              <a:defRPr/>
            </a:pPr>
            <a:fld id="{0B7DF8B6-683B-4567-9847-81812CFA0CDF}" type="slidenum">
              <a:rPr lang="fr-FR"/>
              <a:pPr>
                <a:defRPr/>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267289" y="93497"/>
            <a:ext cx="584775" cy="3875420"/>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3716309" y="469901"/>
            <a:ext cx="2662267" cy="3122613"/>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5"/>
          <p:cNvSpPr>
            <a:spLocks noGrp="1" noChangeArrowheads="1"/>
          </p:cNvSpPr>
          <p:nvPr>
            <p:ph type="ftr" sz="quarter" idx="10"/>
          </p:nvPr>
        </p:nvSpPr>
        <p:spPr>
          <a:ln/>
        </p:spPr>
        <p:txBody>
          <a:bodyPr/>
          <a:lstStyle>
            <a:lvl1pPr>
              <a:defRPr/>
            </a:lvl1pPr>
          </a:lstStyle>
          <a:p>
            <a:pPr>
              <a:defRPr/>
            </a:pPr>
            <a:endParaRPr lang="fr-FR"/>
          </a:p>
        </p:txBody>
      </p:sp>
      <p:sp>
        <p:nvSpPr>
          <p:cNvPr id="5" name="Rectangle 6"/>
          <p:cNvSpPr>
            <a:spLocks noGrp="1" noChangeArrowheads="1"/>
          </p:cNvSpPr>
          <p:nvPr>
            <p:ph type="sldNum" sz="quarter" idx="11"/>
          </p:nvPr>
        </p:nvSpPr>
        <p:spPr>
          <a:ln/>
        </p:spPr>
        <p:txBody>
          <a:bodyPr/>
          <a:lstStyle>
            <a:lvl1pPr>
              <a:defRPr/>
            </a:lvl1pPr>
          </a:lstStyle>
          <a:p>
            <a:pPr>
              <a:defRPr/>
            </a:pPr>
            <a:fld id="{FD69D335-CDFB-4256-BC0B-75B8A67C4F06}" type="slidenum">
              <a:rPr lang="fr-FR"/>
              <a:pPr>
                <a:defRPr/>
              </a:pPr>
              <a:t>‹#›</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ítulo y gráfico">
    <p:spTree>
      <p:nvGrpSpPr>
        <p:cNvPr id="1" name=""/>
        <p:cNvGrpSpPr/>
        <p:nvPr/>
      </p:nvGrpSpPr>
      <p:grpSpPr>
        <a:xfrm>
          <a:off x="0" y="0"/>
          <a:ext cx="0" cy="0"/>
          <a:chOff x="0" y="0"/>
          <a:chExt cx="0" cy="0"/>
        </a:xfrm>
      </p:grpSpPr>
      <p:sp>
        <p:nvSpPr>
          <p:cNvPr id="2" name="1 Título"/>
          <p:cNvSpPr>
            <a:spLocks noGrp="1"/>
          </p:cNvSpPr>
          <p:nvPr>
            <p:ph type="title"/>
          </p:nvPr>
        </p:nvSpPr>
        <p:spPr>
          <a:xfrm>
            <a:off x="333500" y="934880"/>
            <a:ext cx="8477001" cy="492443"/>
          </a:xfrm>
        </p:spPr>
        <p:txBody>
          <a:bodyPr/>
          <a:lstStyle/>
          <a:p>
            <a:r>
              <a:rPr lang="es-ES" smtClean="0"/>
              <a:t>Haga clic para modificar el estilo de título del patrón</a:t>
            </a:r>
            <a:endParaRPr lang="es-ES"/>
          </a:p>
        </p:txBody>
      </p:sp>
      <p:sp>
        <p:nvSpPr>
          <p:cNvPr id="3" name="2 Marcador de gráfico"/>
          <p:cNvSpPr>
            <a:spLocks noGrp="1"/>
          </p:cNvSpPr>
          <p:nvPr>
            <p:ph type="chart" idx="1"/>
          </p:nvPr>
        </p:nvSpPr>
        <p:spPr>
          <a:xfrm>
            <a:off x="685800" y="1981201"/>
            <a:ext cx="7772400" cy="430887"/>
          </a:xfrm>
        </p:spPr>
        <p:txBody>
          <a:bodyPr/>
          <a:lstStyle/>
          <a:p>
            <a:pPr lvl="0"/>
            <a:endParaRPr lang="es-ES" noProof="0" smtClean="0"/>
          </a:p>
        </p:txBody>
      </p:sp>
      <p:sp>
        <p:nvSpPr>
          <p:cNvPr id="4" name="Date Placeholder 3"/>
          <p:cNvSpPr>
            <a:spLocks noGrp="1" noChangeArrowheads="1"/>
          </p:cNvSpPr>
          <p:nvPr>
            <p:ph type="dt" sz="half" idx="10"/>
          </p:nvPr>
        </p:nvSpPr>
        <p:spPr>
          <a:xfrm>
            <a:off x="685800" y="6248400"/>
            <a:ext cx="1905000" cy="457200"/>
          </a:xfrm>
          <a:prstGeom prst="rect">
            <a:avLst/>
          </a:prstGeom>
        </p:spPr>
        <p:txBody>
          <a:bodyPr/>
          <a:lstStyle>
            <a:lvl1pPr>
              <a:defRPr>
                <a:solidFill>
                  <a:prstClr val="black"/>
                </a:solidFill>
              </a:defRPr>
            </a:lvl1pPr>
          </a:lstStyle>
          <a:p>
            <a:pPr>
              <a:defRPr/>
            </a:pPr>
            <a:endParaRPr lang="en-US"/>
          </a:p>
        </p:txBody>
      </p:sp>
      <p:sp>
        <p:nvSpPr>
          <p:cNvPr id="5" name="Footer Placeholder 4"/>
          <p:cNvSpPr>
            <a:spLocks noGrp="1" noChangeArrowheads="1"/>
          </p:cNvSpPr>
          <p:nvPr>
            <p:ph type="ftr" sz="quarter" idx="11"/>
          </p:nvPr>
        </p:nvSpPr>
        <p:spPr>
          <a:xfrm>
            <a:off x="3124200" y="6248400"/>
            <a:ext cx="2895600" cy="276225"/>
          </a:xfrm>
        </p:spPr>
        <p:txBody>
          <a:bodyPr/>
          <a:lstStyle>
            <a:lvl1pPr>
              <a:defRPr>
                <a:solidFill>
                  <a:prstClr val="black"/>
                </a:solidFill>
              </a:defRPr>
            </a:lvl1pPr>
          </a:lstStyle>
          <a:p>
            <a:pPr>
              <a:defRPr/>
            </a:pPr>
            <a:endParaRPr lang="en-US"/>
          </a:p>
        </p:txBody>
      </p:sp>
      <p:sp>
        <p:nvSpPr>
          <p:cNvPr id="6" name="Slide Number Placeholder 5"/>
          <p:cNvSpPr>
            <a:spLocks noGrp="1" noChangeArrowheads="1"/>
          </p:cNvSpPr>
          <p:nvPr>
            <p:ph type="sldNum" sz="quarter" idx="12"/>
          </p:nvPr>
        </p:nvSpPr>
        <p:spPr>
          <a:xfrm>
            <a:off x="8086725" y="6248400"/>
            <a:ext cx="371475" cy="276225"/>
          </a:xfrm>
        </p:spPr>
        <p:txBody>
          <a:bodyPr/>
          <a:lstStyle>
            <a:lvl1pPr>
              <a:defRPr>
                <a:solidFill>
                  <a:prstClr val="black"/>
                </a:solidFill>
              </a:defRPr>
            </a:lvl1pPr>
          </a:lstStyle>
          <a:p>
            <a:pPr>
              <a:defRPr/>
            </a:pPr>
            <a:fld id="{80A49514-309C-4D25-8802-B94EDDDE54E5}" type="slidenum">
              <a:rPr lang="en-US"/>
              <a:pPr>
                <a:defRPr/>
              </a:pPr>
              <a:t>‹#›</a:t>
            </a:fld>
            <a:endParaRPr lang="en-US"/>
          </a:p>
        </p:txBody>
      </p:sp>
    </p:spTree>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619218"/>
            <a:ext cx="3967753" cy="492443"/>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1"/>
            <a:ext cx="6400800" cy="430887"/>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FR"/>
          </a:p>
        </p:txBody>
      </p:sp>
      <p:sp>
        <p:nvSpPr>
          <p:cNvPr id="4" name="Rectangle 4"/>
          <p:cNvSpPr>
            <a:spLocks noGrp="1" noChangeArrowheads="1"/>
          </p:cNvSpPr>
          <p:nvPr>
            <p:ph type="ftr" sz="quarter" idx="10"/>
          </p:nvPr>
        </p:nvSpPr>
        <p:spPr>
          <a:ln/>
        </p:spPr>
        <p:txBody>
          <a:bodyPr/>
          <a:lstStyle>
            <a:lvl1pPr>
              <a:defRPr/>
            </a:lvl1pPr>
          </a:lstStyle>
          <a:p>
            <a:pPr>
              <a:defRPr/>
            </a:pPr>
            <a:endParaRPr lang="fr-FR"/>
          </a:p>
        </p:txBody>
      </p:sp>
      <p:sp>
        <p:nvSpPr>
          <p:cNvPr id="5" name="Rectangle 5"/>
          <p:cNvSpPr>
            <a:spLocks noGrp="1" noChangeArrowheads="1"/>
          </p:cNvSpPr>
          <p:nvPr>
            <p:ph type="sldNum" sz="quarter" idx="11"/>
          </p:nvPr>
        </p:nvSpPr>
        <p:spPr>
          <a:ln/>
        </p:spPr>
        <p:txBody>
          <a:bodyPr/>
          <a:lstStyle>
            <a:lvl1pPr>
              <a:defRPr/>
            </a:lvl1pPr>
          </a:lstStyle>
          <a:p>
            <a:pPr>
              <a:defRPr/>
            </a:pPr>
            <a:fld id="{467ED87F-4A6B-415B-99BD-381FAF2294B7}" type="slidenum">
              <a:rPr lang="fr-FR"/>
              <a:pPr>
                <a:defRPr/>
              </a:pPr>
              <a:t>‹#›</a:t>
            </a:fld>
            <a:endParaRPr lang="fr-F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358776" y="468155"/>
            <a:ext cx="3967753" cy="492443"/>
          </a:xfrm>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ftr" sz="quarter" idx="10"/>
          </p:nvPr>
        </p:nvSpPr>
        <p:spPr>
          <a:ln/>
        </p:spPr>
        <p:txBody>
          <a:bodyPr/>
          <a:lstStyle>
            <a:lvl1pPr>
              <a:defRPr/>
            </a:lvl1pPr>
          </a:lstStyle>
          <a:p>
            <a:pPr>
              <a:defRPr/>
            </a:pPr>
            <a:endParaRPr lang="fr-FR"/>
          </a:p>
        </p:txBody>
      </p:sp>
      <p:sp>
        <p:nvSpPr>
          <p:cNvPr id="5" name="Rectangle 5"/>
          <p:cNvSpPr>
            <a:spLocks noGrp="1" noChangeArrowheads="1"/>
          </p:cNvSpPr>
          <p:nvPr>
            <p:ph type="sldNum" sz="quarter" idx="11"/>
          </p:nvPr>
        </p:nvSpPr>
        <p:spPr>
          <a:ln/>
        </p:spPr>
        <p:txBody>
          <a:bodyPr/>
          <a:lstStyle>
            <a:lvl1pPr>
              <a:defRPr/>
            </a:lvl1pPr>
          </a:lstStyle>
          <a:p>
            <a:pPr>
              <a:defRPr/>
            </a:pPr>
            <a:fld id="{3EABD485-B762-454C-B7DB-B9A354B4F089}" type="slidenum">
              <a:rPr lang="fr-FR"/>
              <a:pPr>
                <a:defRPr/>
              </a:pPr>
              <a:t>‹#›</a:t>
            </a:fld>
            <a:endParaRPr lang="fr-F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1"/>
            <a:ext cx="7728398" cy="707886"/>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4006790"/>
            <a:ext cx="7772400" cy="40011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4"/>
          <p:cNvSpPr>
            <a:spLocks noGrp="1" noChangeArrowheads="1"/>
          </p:cNvSpPr>
          <p:nvPr>
            <p:ph type="ftr" sz="quarter" idx="10"/>
          </p:nvPr>
        </p:nvSpPr>
        <p:spPr>
          <a:ln/>
        </p:spPr>
        <p:txBody>
          <a:bodyPr/>
          <a:lstStyle>
            <a:lvl1pPr>
              <a:defRPr/>
            </a:lvl1pPr>
          </a:lstStyle>
          <a:p>
            <a:pPr>
              <a:defRPr/>
            </a:pPr>
            <a:endParaRPr lang="fr-FR"/>
          </a:p>
        </p:txBody>
      </p:sp>
      <p:sp>
        <p:nvSpPr>
          <p:cNvPr id="5" name="Rectangle 5"/>
          <p:cNvSpPr>
            <a:spLocks noGrp="1" noChangeArrowheads="1"/>
          </p:cNvSpPr>
          <p:nvPr>
            <p:ph type="sldNum" sz="quarter" idx="11"/>
          </p:nvPr>
        </p:nvSpPr>
        <p:spPr>
          <a:ln/>
        </p:spPr>
        <p:txBody>
          <a:bodyPr/>
          <a:lstStyle>
            <a:lvl1pPr>
              <a:defRPr/>
            </a:lvl1pPr>
          </a:lstStyle>
          <a:p>
            <a:pPr>
              <a:defRPr/>
            </a:pPr>
            <a:fld id="{402EBEC4-A6A7-4286-BA87-C3D9DFBD1A9D}" type="slidenum">
              <a:rPr lang="fr-FR"/>
              <a:pPr>
                <a:defRPr/>
              </a:pPr>
              <a:t>‹#›</a:t>
            </a:fld>
            <a:endParaRPr lang="fr-F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358776" y="468155"/>
            <a:ext cx="3967753" cy="492443"/>
          </a:xfrm>
        </p:spPr>
        <p:txBody>
          <a:bodyPr/>
          <a:lstStyle/>
          <a:p>
            <a:r>
              <a:rPr lang="fr-FR" smtClean="0"/>
              <a:t>Modifiez le style du titre</a:t>
            </a:r>
            <a:endParaRPr lang="fr-FR"/>
          </a:p>
        </p:txBody>
      </p:sp>
      <p:sp>
        <p:nvSpPr>
          <p:cNvPr id="3" name="Espace réservé du contenu 2"/>
          <p:cNvSpPr>
            <a:spLocks noGrp="1"/>
          </p:cNvSpPr>
          <p:nvPr>
            <p:ph sz="half" idx="1"/>
          </p:nvPr>
        </p:nvSpPr>
        <p:spPr>
          <a:xfrm>
            <a:off x="358776" y="1838325"/>
            <a:ext cx="4038600" cy="280846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549776" y="1838325"/>
            <a:ext cx="4038600" cy="280846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ftr" sz="quarter" idx="10"/>
          </p:nvPr>
        </p:nvSpPr>
        <p:spPr>
          <a:ln/>
        </p:spPr>
        <p:txBody>
          <a:bodyPr/>
          <a:lstStyle>
            <a:lvl1pPr>
              <a:defRPr/>
            </a:lvl1pPr>
          </a:lstStyle>
          <a:p>
            <a:pPr>
              <a:defRPr/>
            </a:pPr>
            <a:endParaRPr lang="fr-FR"/>
          </a:p>
        </p:txBody>
      </p:sp>
      <p:sp>
        <p:nvSpPr>
          <p:cNvPr id="6" name="Rectangle 5"/>
          <p:cNvSpPr>
            <a:spLocks noGrp="1" noChangeArrowheads="1"/>
          </p:cNvSpPr>
          <p:nvPr>
            <p:ph type="sldNum" sz="quarter" idx="11"/>
          </p:nvPr>
        </p:nvSpPr>
        <p:spPr>
          <a:ln/>
        </p:spPr>
        <p:txBody>
          <a:bodyPr/>
          <a:lstStyle>
            <a:lvl1pPr>
              <a:defRPr/>
            </a:lvl1pPr>
          </a:lstStyle>
          <a:p>
            <a:pPr>
              <a:defRPr/>
            </a:pPr>
            <a:fld id="{7682F89F-7925-488D-8FEA-F049A4D00975}" type="slidenum">
              <a:rPr lang="fr-FR"/>
              <a:pPr>
                <a:defRPr/>
              </a:pPr>
              <a:t>‹#›</a:t>
            </a:fld>
            <a:endParaRPr lang="fr-F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599918"/>
            <a:ext cx="3967753" cy="492443"/>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343879"/>
            <a:ext cx="4040188" cy="83099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6"/>
            <a:ext cx="4040188" cy="22082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6" y="1343879"/>
            <a:ext cx="4041775" cy="83099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6" y="2174876"/>
            <a:ext cx="4041775" cy="22082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ftr" sz="quarter" idx="10"/>
          </p:nvPr>
        </p:nvSpPr>
        <p:spPr>
          <a:ln/>
        </p:spPr>
        <p:txBody>
          <a:bodyPr/>
          <a:lstStyle>
            <a:lvl1pPr>
              <a:defRPr/>
            </a:lvl1pPr>
          </a:lstStyle>
          <a:p>
            <a:pPr>
              <a:defRPr/>
            </a:pPr>
            <a:endParaRPr lang="fr-FR"/>
          </a:p>
        </p:txBody>
      </p:sp>
      <p:sp>
        <p:nvSpPr>
          <p:cNvPr id="8" name="Rectangle 5"/>
          <p:cNvSpPr>
            <a:spLocks noGrp="1" noChangeArrowheads="1"/>
          </p:cNvSpPr>
          <p:nvPr>
            <p:ph type="sldNum" sz="quarter" idx="11"/>
          </p:nvPr>
        </p:nvSpPr>
        <p:spPr>
          <a:ln/>
        </p:spPr>
        <p:txBody>
          <a:bodyPr/>
          <a:lstStyle>
            <a:lvl1pPr>
              <a:defRPr/>
            </a:lvl1pPr>
          </a:lstStyle>
          <a:p>
            <a:pPr>
              <a:defRPr/>
            </a:pPr>
            <a:fld id="{1D786F98-27BF-4A7F-A8DF-4137A51EF183}" type="slidenum">
              <a:rPr lang="fr-FR"/>
              <a:pPr>
                <a:defRPr/>
              </a:pPr>
              <a:t>‹#›</a:t>
            </a:fld>
            <a:endParaRPr lang="fr-F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358776" y="468155"/>
            <a:ext cx="3967753" cy="492443"/>
          </a:xfrm>
        </p:spPr>
        <p:txBody>
          <a:bodyPr/>
          <a:lstStyle/>
          <a:p>
            <a:r>
              <a:rPr lang="fr-FR" smtClean="0"/>
              <a:t>Modifiez le style du titre</a:t>
            </a:r>
            <a:endParaRPr lang="fr-FR"/>
          </a:p>
        </p:txBody>
      </p:sp>
      <p:sp>
        <p:nvSpPr>
          <p:cNvPr id="3" name="Rectangle 4"/>
          <p:cNvSpPr>
            <a:spLocks noGrp="1" noChangeArrowheads="1"/>
          </p:cNvSpPr>
          <p:nvPr>
            <p:ph type="ftr" sz="quarter" idx="10"/>
          </p:nvPr>
        </p:nvSpPr>
        <p:spPr>
          <a:ln/>
        </p:spPr>
        <p:txBody>
          <a:bodyPr/>
          <a:lstStyle>
            <a:lvl1pPr>
              <a:defRPr/>
            </a:lvl1pPr>
          </a:lstStyle>
          <a:p>
            <a:pPr>
              <a:defRPr/>
            </a:pPr>
            <a:endParaRPr lang="fr-FR"/>
          </a:p>
        </p:txBody>
      </p:sp>
      <p:sp>
        <p:nvSpPr>
          <p:cNvPr id="4" name="Rectangle 5"/>
          <p:cNvSpPr>
            <a:spLocks noGrp="1" noChangeArrowheads="1"/>
          </p:cNvSpPr>
          <p:nvPr>
            <p:ph type="sldNum" sz="quarter" idx="11"/>
          </p:nvPr>
        </p:nvSpPr>
        <p:spPr>
          <a:ln/>
        </p:spPr>
        <p:txBody>
          <a:bodyPr/>
          <a:lstStyle>
            <a:lvl1pPr>
              <a:defRPr/>
            </a:lvl1pPr>
          </a:lstStyle>
          <a:p>
            <a:pPr>
              <a:defRPr/>
            </a:pPr>
            <a:fld id="{3B00AB23-F00F-42A5-AF66-7B9CD7188513}" type="slidenum">
              <a:rPr lang="fr-FR"/>
              <a:pPr>
                <a:defRPr/>
              </a:pPr>
              <a:t>‹#›</a:t>
            </a:fld>
            <a:endParaRPr lang="fr-F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endParaRPr lang="fr-FR"/>
          </a:p>
        </p:txBody>
      </p:sp>
      <p:sp>
        <p:nvSpPr>
          <p:cNvPr id="3" name="Rectangle 5"/>
          <p:cNvSpPr>
            <a:spLocks noGrp="1" noChangeArrowheads="1"/>
          </p:cNvSpPr>
          <p:nvPr>
            <p:ph type="sldNum" sz="quarter" idx="11"/>
          </p:nvPr>
        </p:nvSpPr>
        <p:spPr>
          <a:ln/>
        </p:spPr>
        <p:txBody>
          <a:bodyPr/>
          <a:lstStyle>
            <a:lvl1pPr>
              <a:defRPr/>
            </a:lvl1pPr>
          </a:lstStyle>
          <a:p>
            <a:pPr>
              <a:defRPr/>
            </a:pPr>
            <a:fld id="{0C7B4F2B-11B1-4B96-AF7C-9F527308DC94}" type="slidenum">
              <a:rPr lang="fr-FR"/>
              <a:pPr>
                <a:defRPr/>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2587330" y="468155"/>
            <a:ext cx="3967754" cy="492443"/>
          </a:xfrm>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5"/>
          <p:cNvSpPr>
            <a:spLocks noGrp="1" noChangeArrowheads="1"/>
          </p:cNvSpPr>
          <p:nvPr>
            <p:ph type="ftr" sz="quarter" idx="10"/>
          </p:nvPr>
        </p:nvSpPr>
        <p:spPr>
          <a:ln/>
        </p:spPr>
        <p:txBody>
          <a:bodyPr/>
          <a:lstStyle>
            <a:lvl1pPr>
              <a:defRPr/>
            </a:lvl1pPr>
          </a:lstStyle>
          <a:p>
            <a:pPr>
              <a:defRPr/>
            </a:pPr>
            <a:endParaRPr lang="fr-FR"/>
          </a:p>
        </p:txBody>
      </p:sp>
      <p:sp>
        <p:nvSpPr>
          <p:cNvPr id="5" name="Rectangle 6"/>
          <p:cNvSpPr>
            <a:spLocks noGrp="1" noChangeArrowheads="1"/>
          </p:cNvSpPr>
          <p:nvPr>
            <p:ph type="sldNum" sz="quarter" idx="11"/>
          </p:nvPr>
        </p:nvSpPr>
        <p:spPr>
          <a:ln/>
        </p:spPr>
        <p:txBody>
          <a:bodyPr/>
          <a:lstStyle>
            <a:lvl1pPr>
              <a:defRPr/>
            </a:lvl1pPr>
          </a:lstStyle>
          <a:p>
            <a:pPr>
              <a:defRPr/>
            </a:pPr>
            <a:fld id="{75F05193-130A-4928-8278-44794E5642CC}" type="slidenum">
              <a:rPr lang="fr-FR"/>
              <a:pPr>
                <a:defRPr/>
              </a:pPr>
              <a:t>‹#›</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1" y="1034990"/>
            <a:ext cx="3084499" cy="40011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1"/>
            <a:ext cx="5111750" cy="2893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1" y="1435102"/>
            <a:ext cx="3008313" cy="52322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4"/>
          <p:cNvSpPr>
            <a:spLocks noGrp="1" noChangeArrowheads="1"/>
          </p:cNvSpPr>
          <p:nvPr>
            <p:ph type="ftr" sz="quarter" idx="10"/>
          </p:nvPr>
        </p:nvSpPr>
        <p:spPr>
          <a:ln/>
        </p:spPr>
        <p:txBody>
          <a:bodyPr/>
          <a:lstStyle>
            <a:lvl1pPr>
              <a:defRPr/>
            </a:lvl1pPr>
          </a:lstStyle>
          <a:p>
            <a:pPr>
              <a:defRPr/>
            </a:pPr>
            <a:endParaRPr lang="fr-FR"/>
          </a:p>
        </p:txBody>
      </p:sp>
      <p:sp>
        <p:nvSpPr>
          <p:cNvPr id="6" name="Rectangle 5"/>
          <p:cNvSpPr>
            <a:spLocks noGrp="1" noChangeArrowheads="1"/>
          </p:cNvSpPr>
          <p:nvPr>
            <p:ph type="sldNum" sz="quarter" idx="11"/>
          </p:nvPr>
        </p:nvSpPr>
        <p:spPr>
          <a:ln/>
        </p:spPr>
        <p:txBody>
          <a:bodyPr/>
          <a:lstStyle>
            <a:lvl1pPr>
              <a:defRPr/>
            </a:lvl1pPr>
          </a:lstStyle>
          <a:p>
            <a:pPr>
              <a:defRPr/>
            </a:pPr>
            <a:fld id="{938EA430-FD1C-4314-B347-02FCE6587D15}" type="slidenum">
              <a:rPr lang="fr-FR"/>
              <a:pPr>
                <a:defRPr/>
              </a:pPr>
              <a:t>‹#›</a:t>
            </a:fld>
            <a:endParaRPr lang="fr-F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967228"/>
            <a:ext cx="3084499" cy="400110"/>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6"/>
            <a:ext cx="5486400" cy="584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9"/>
            <a:ext cx="5486400" cy="3077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4"/>
          <p:cNvSpPr>
            <a:spLocks noGrp="1" noChangeArrowheads="1"/>
          </p:cNvSpPr>
          <p:nvPr>
            <p:ph type="ftr" sz="quarter" idx="10"/>
          </p:nvPr>
        </p:nvSpPr>
        <p:spPr>
          <a:ln/>
        </p:spPr>
        <p:txBody>
          <a:bodyPr/>
          <a:lstStyle>
            <a:lvl1pPr>
              <a:defRPr/>
            </a:lvl1pPr>
          </a:lstStyle>
          <a:p>
            <a:pPr>
              <a:defRPr/>
            </a:pPr>
            <a:endParaRPr lang="fr-FR"/>
          </a:p>
        </p:txBody>
      </p:sp>
      <p:sp>
        <p:nvSpPr>
          <p:cNvPr id="6" name="Rectangle 5"/>
          <p:cNvSpPr>
            <a:spLocks noGrp="1" noChangeArrowheads="1"/>
          </p:cNvSpPr>
          <p:nvPr>
            <p:ph type="sldNum" sz="quarter" idx="11"/>
          </p:nvPr>
        </p:nvSpPr>
        <p:spPr>
          <a:ln/>
        </p:spPr>
        <p:txBody>
          <a:bodyPr/>
          <a:lstStyle>
            <a:lvl1pPr>
              <a:defRPr/>
            </a:lvl1pPr>
          </a:lstStyle>
          <a:p>
            <a:pPr>
              <a:defRPr/>
            </a:pPr>
            <a:fld id="{956BD90F-7ECA-4ECA-8B51-A9A321241AB5}" type="slidenum">
              <a:rPr lang="fr-FR"/>
              <a:pPr>
                <a:defRPr/>
              </a:pPr>
              <a:t>‹#›</a:t>
            </a:fld>
            <a:endParaRPr lang="fr-F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358776" y="468155"/>
            <a:ext cx="3967753" cy="492443"/>
          </a:xfrm>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a:xfrm>
            <a:off x="-2999413" y="1838325"/>
            <a:ext cx="11587788" cy="175418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ftr" sz="quarter" idx="10"/>
          </p:nvPr>
        </p:nvSpPr>
        <p:spPr>
          <a:ln/>
        </p:spPr>
        <p:txBody>
          <a:bodyPr/>
          <a:lstStyle>
            <a:lvl1pPr>
              <a:defRPr/>
            </a:lvl1pPr>
          </a:lstStyle>
          <a:p>
            <a:pPr>
              <a:defRPr/>
            </a:pPr>
            <a:endParaRPr lang="fr-FR"/>
          </a:p>
        </p:txBody>
      </p:sp>
      <p:sp>
        <p:nvSpPr>
          <p:cNvPr id="5" name="Rectangle 5"/>
          <p:cNvSpPr>
            <a:spLocks noGrp="1" noChangeArrowheads="1"/>
          </p:cNvSpPr>
          <p:nvPr>
            <p:ph type="sldNum" sz="quarter" idx="11"/>
          </p:nvPr>
        </p:nvSpPr>
        <p:spPr>
          <a:ln/>
        </p:spPr>
        <p:txBody>
          <a:bodyPr/>
          <a:lstStyle>
            <a:lvl1pPr>
              <a:defRPr/>
            </a:lvl1pPr>
          </a:lstStyle>
          <a:p>
            <a:pPr>
              <a:defRPr/>
            </a:pPr>
            <a:fld id="{3831D894-0BAE-4165-A579-185A5172D6C7}" type="slidenum">
              <a:rPr lang="fr-FR"/>
              <a:pPr>
                <a:defRPr/>
              </a:pPr>
              <a:t>‹#›</a:t>
            </a:fld>
            <a:endParaRPr lang="fr-F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267289" y="469901"/>
            <a:ext cx="584775" cy="3875420"/>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3716309" y="469901"/>
            <a:ext cx="2662267" cy="3122613"/>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ftr" sz="quarter" idx="10"/>
          </p:nvPr>
        </p:nvSpPr>
        <p:spPr>
          <a:ln/>
        </p:spPr>
        <p:txBody>
          <a:bodyPr/>
          <a:lstStyle>
            <a:lvl1pPr>
              <a:defRPr/>
            </a:lvl1pPr>
          </a:lstStyle>
          <a:p>
            <a:pPr>
              <a:defRPr/>
            </a:pPr>
            <a:endParaRPr lang="fr-FR"/>
          </a:p>
        </p:txBody>
      </p:sp>
      <p:sp>
        <p:nvSpPr>
          <p:cNvPr id="5" name="Rectangle 5"/>
          <p:cNvSpPr>
            <a:spLocks noGrp="1" noChangeArrowheads="1"/>
          </p:cNvSpPr>
          <p:nvPr>
            <p:ph type="sldNum" sz="quarter" idx="11"/>
          </p:nvPr>
        </p:nvSpPr>
        <p:spPr>
          <a:ln/>
        </p:spPr>
        <p:txBody>
          <a:bodyPr/>
          <a:lstStyle>
            <a:lvl1pPr>
              <a:defRPr/>
            </a:lvl1pPr>
          </a:lstStyle>
          <a:p>
            <a:pPr>
              <a:defRPr/>
            </a:pPr>
            <a:fld id="{4CC6E8C6-9B79-448E-AD2B-7FDFB80AA206}" type="slidenum">
              <a:rPr lang="fr-FR"/>
              <a:pPr>
                <a:defRPr/>
              </a:pPr>
              <a:t>‹#›</a:t>
            </a:fld>
            <a:endParaRPr lang="fr-F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685800" y="2620963"/>
            <a:ext cx="7772400" cy="488950"/>
          </a:xfrm>
        </p:spPr>
        <p:txBody>
          <a:bodyPr wrap="square" anchorCtr="0"/>
          <a:lstStyle>
            <a:lvl1pPr>
              <a:defRPr>
                <a:solidFill>
                  <a:schemeClr val="accent1"/>
                </a:solidFill>
              </a:defRPr>
            </a:lvl1pPr>
          </a:lstStyle>
          <a:p>
            <a:pPr lvl="0"/>
            <a:r>
              <a:rPr lang="fr-FR" noProof="0" smtClean="0"/>
              <a:t>Cliquez pour modifier le style du titre</a:t>
            </a:r>
          </a:p>
        </p:txBody>
      </p:sp>
      <p:sp>
        <p:nvSpPr>
          <p:cNvPr id="10243" name="Rectangle 3"/>
          <p:cNvSpPr>
            <a:spLocks noGrp="1" noChangeArrowheads="1"/>
          </p:cNvSpPr>
          <p:nvPr>
            <p:ph type="subTitle" idx="1"/>
          </p:nvPr>
        </p:nvSpPr>
        <p:spPr>
          <a:xfrm>
            <a:off x="970695" y="3886201"/>
            <a:ext cx="7202613" cy="430887"/>
          </a:xfrm>
        </p:spPr>
        <p:txBody>
          <a:bodyPr wrap="none"/>
          <a:lstStyle>
            <a:lvl1pPr marL="0" indent="0" algn="ctr">
              <a:buFont typeface="Webdings" pitchFamily="18" charset="2"/>
              <a:buNone/>
              <a:defRPr/>
            </a:lvl1pPr>
          </a:lstStyle>
          <a:p>
            <a:pPr lvl="0"/>
            <a:r>
              <a:rPr lang="fr-FR" noProof="0" smtClean="0"/>
              <a:t>Cliquez pour modifier le style des sous-titres du masque</a:t>
            </a:r>
          </a:p>
        </p:txBody>
      </p:sp>
      <p:sp>
        <p:nvSpPr>
          <p:cNvPr id="4" name="Rectangle 5"/>
          <p:cNvSpPr>
            <a:spLocks noGrp="1" noChangeArrowheads="1"/>
          </p:cNvSpPr>
          <p:nvPr>
            <p:ph type="ftr" sz="quarter" idx="10"/>
          </p:nvPr>
        </p:nvSpPr>
        <p:spPr>
          <a:ln/>
        </p:spPr>
        <p:txBody>
          <a:bodyPr/>
          <a:lstStyle>
            <a:lvl1pPr>
              <a:defRPr/>
            </a:lvl1pPr>
          </a:lstStyle>
          <a:p>
            <a:pPr>
              <a:defRPr/>
            </a:pPr>
            <a:endParaRPr lang="fr-FR"/>
          </a:p>
        </p:txBody>
      </p:sp>
      <p:sp>
        <p:nvSpPr>
          <p:cNvPr id="5" name="Rectangle 6"/>
          <p:cNvSpPr>
            <a:spLocks noGrp="1" noChangeArrowheads="1"/>
          </p:cNvSpPr>
          <p:nvPr>
            <p:ph type="sldNum" sz="quarter" idx="11"/>
          </p:nvPr>
        </p:nvSpPr>
        <p:spPr>
          <a:ln/>
        </p:spPr>
        <p:txBody>
          <a:bodyPr/>
          <a:lstStyle>
            <a:lvl1pPr>
              <a:defRPr/>
            </a:lvl1pPr>
          </a:lstStyle>
          <a:p>
            <a:pPr>
              <a:defRPr/>
            </a:pPr>
            <a:fld id="{C324CE13-3435-4B10-84A9-B425C19B543A}" type="slidenum">
              <a:rPr lang="fr-FR"/>
              <a:pPr>
                <a:defRPr/>
              </a:pPr>
              <a:t>‹#›</a:t>
            </a:fld>
            <a:endParaRPr lang="fr-F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2587330" y="468155"/>
            <a:ext cx="3967754" cy="492443"/>
          </a:xfrm>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5"/>
          <p:cNvSpPr>
            <a:spLocks noGrp="1" noChangeArrowheads="1"/>
          </p:cNvSpPr>
          <p:nvPr>
            <p:ph type="ftr" sz="quarter" idx="10"/>
          </p:nvPr>
        </p:nvSpPr>
        <p:spPr>
          <a:ln/>
        </p:spPr>
        <p:txBody>
          <a:bodyPr/>
          <a:lstStyle>
            <a:lvl1pPr>
              <a:defRPr/>
            </a:lvl1pPr>
          </a:lstStyle>
          <a:p>
            <a:pPr>
              <a:defRPr/>
            </a:pPr>
            <a:endParaRPr lang="fr-FR"/>
          </a:p>
        </p:txBody>
      </p:sp>
      <p:sp>
        <p:nvSpPr>
          <p:cNvPr id="5" name="Rectangle 6"/>
          <p:cNvSpPr>
            <a:spLocks noGrp="1" noChangeArrowheads="1"/>
          </p:cNvSpPr>
          <p:nvPr>
            <p:ph type="sldNum" sz="quarter" idx="11"/>
          </p:nvPr>
        </p:nvSpPr>
        <p:spPr>
          <a:ln/>
        </p:spPr>
        <p:txBody>
          <a:bodyPr/>
          <a:lstStyle>
            <a:lvl1pPr>
              <a:defRPr/>
            </a:lvl1pPr>
          </a:lstStyle>
          <a:p>
            <a:pPr>
              <a:defRPr/>
            </a:pPr>
            <a:fld id="{B5E70C15-23FF-41B5-818D-C95FE0E6C558}" type="slidenum">
              <a:rPr lang="fr-FR"/>
              <a:pPr>
                <a:defRPr/>
              </a:pPr>
              <a:t>‹#›</a:t>
            </a:fld>
            <a:endParaRPr lang="fr-F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1"/>
            <a:ext cx="7728398" cy="707886"/>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4006790"/>
            <a:ext cx="7772400" cy="40011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5"/>
          <p:cNvSpPr>
            <a:spLocks noGrp="1" noChangeArrowheads="1"/>
          </p:cNvSpPr>
          <p:nvPr>
            <p:ph type="ftr" sz="quarter" idx="10"/>
          </p:nvPr>
        </p:nvSpPr>
        <p:spPr>
          <a:ln/>
        </p:spPr>
        <p:txBody>
          <a:bodyPr/>
          <a:lstStyle>
            <a:lvl1pPr>
              <a:defRPr/>
            </a:lvl1pPr>
          </a:lstStyle>
          <a:p>
            <a:pPr>
              <a:defRPr/>
            </a:pPr>
            <a:endParaRPr lang="fr-FR"/>
          </a:p>
        </p:txBody>
      </p:sp>
      <p:sp>
        <p:nvSpPr>
          <p:cNvPr id="5" name="Rectangle 6"/>
          <p:cNvSpPr>
            <a:spLocks noGrp="1" noChangeArrowheads="1"/>
          </p:cNvSpPr>
          <p:nvPr>
            <p:ph type="sldNum" sz="quarter" idx="11"/>
          </p:nvPr>
        </p:nvSpPr>
        <p:spPr>
          <a:ln/>
        </p:spPr>
        <p:txBody>
          <a:bodyPr/>
          <a:lstStyle>
            <a:lvl1pPr>
              <a:defRPr/>
            </a:lvl1pPr>
          </a:lstStyle>
          <a:p>
            <a:pPr>
              <a:defRPr/>
            </a:pPr>
            <a:fld id="{EFA4C881-E110-4E09-94A8-2A5B56F4F41D}" type="slidenum">
              <a:rPr lang="fr-FR"/>
              <a:pPr>
                <a:defRPr/>
              </a:pPr>
              <a:t>‹#›</a:t>
            </a:fld>
            <a:endParaRPr lang="fr-F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2587330" y="468155"/>
            <a:ext cx="3967754" cy="492443"/>
          </a:xfrm>
        </p:spPr>
        <p:txBody>
          <a:bodyPr/>
          <a:lstStyle/>
          <a:p>
            <a:r>
              <a:rPr lang="fr-FR" smtClean="0"/>
              <a:t>Modifiez le style du titre</a:t>
            </a:r>
            <a:endParaRPr lang="fr-FR"/>
          </a:p>
        </p:txBody>
      </p:sp>
      <p:sp>
        <p:nvSpPr>
          <p:cNvPr id="3" name="Espace réservé du contenu 2"/>
          <p:cNvSpPr>
            <a:spLocks noGrp="1"/>
          </p:cNvSpPr>
          <p:nvPr>
            <p:ph sz="half" idx="1"/>
          </p:nvPr>
        </p:nvSpPr>
        <p:spPr>
          <a:xfrm>
            <a:off x="358776" y="1838325"/>
            <a:ext cx="4038600" cy="280846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549776" y="1838325"/>
            <a:ext cx="4038600" cy="280846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5"/>
          <p:cNvSpPr>
            <a:spLocks noGrp="1" noChangeArrowheads="1"/>
          </p:cNvSpPr>
          <p:nvPr>
            <p:ph type="ftr" sz="quarter" idx="10"/>
          </p:nvPr>
        </p:nvSpPr>
        <p:spPr>
          <a:ln/>
        </p:spPr>
        <p:txBody>
          <a:bodyPr/>
          <a:lstStyle>
            <a:lvl1pPr>
              <a:defRPr/>
            </a:lvl1pPr>
          </a:lstStyle>
          <a:p>
            <a:pPr>
              <a:defRPr/>
            </a:pPr>
            <a:endParaRPr lang="fr-FR"/>
          </a:p>
        </p:txBody>
      </p:sp>
      <p:sp>
        <p:nvSpPr>
          <p:cNvPr id="6" name="Rectangle 6"/>
          <p:cNvSpPr>
            <a:spLocks noGrp="1" noChangeArrowheads="1"/>
          </p:cNvSpPr>
          <p:nvPr>
            <p:ph type="sldNum" sz="quarter" idx="11"/>
          </p:nvPr>
        </p:nvSpPr>
        <p:spPr>
          <a:ln/>
        </p:spPr>
        <p:txBody>
          <a:bodyPr/>
          <a:lstStyle>
            <a:lvl1pPr>
              <a:defRPr/>
            </a:lvl1pPr>
          </a:lstStyle>
          <a:p>
            <a:pPr>
              <a:defRPr/>
            </a:pPr>
            <a:fld id="{CF98F92F-D0B0-476C-8370-9A520FA19D8F}" type="slidenum">
              <a:rPr lang="fr-FR"/>
              <a:pPr>
                <a:defRPr/>
              </a:pPr>
              <a:t>‹#›</a:t>
            </a:fld>
            <a:endParaRPr lang="fr-F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2588123" y="599918"/>
            <a:ext cx="3967754" cy="492443"/>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343879"/>
            <a:ext cx="4040188" cy="83099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6"/>
            <a:ext cx="4040188" cy="22082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6" y="1343879"/>
            <a:ext cx="4041775" cy="83099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6" y="2174876"/>
            <a:ext cx="4041775" cy="22082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5"/>
          <p:cNvSpPr>
            <a:spLocks noGrp="1" noChangeArrowheads="1"/>
          </p:cNvSpPr>
          <p:nvPr>
            <p:ph type="ftr" sz="quarter" idx="10"/>
          </p:nvPr>
        </p:nvSpPr>
        <p:spPr>
          <a:ln/>
        </p:spPr>
        <p:txBody>
          <a:bodyPr/>
          <a:lstStyle>
            <a:lvl1pPr>
              <a:defRPr/>
            </a:lvl1pPr>
          </a:lstStyle>
          <a:p>
            <a:pPr>
              <a:defRPr/>
            </a:pPr>
            <a:endParaRPr lang="fr-FR"/>
          </a:p>
        </p:txBody>
      </p:sp>
      <p:sp>
        <p:nvSpPr>
          <p:cNvPr id="8" name="Rectangle 6"/>
          <p:cNvSpPr>
            <a:spLocks noGrp="1" noChangeArrowheads="1"/>
          </p:cNvSpPr>
          <p:nvPr>
            <p:ph type="sldNum" sz="quarter" idx="11"/>
          </p:nvPr>
        </p:nvSpPr>
        <p:spPr>
          <a:ln/>
        </p:spPr>
        <p:txBody>
          <a:bodyPr/>
          <a:lstStyle>
            <a:lvl1pPr>
              <a:defRPr/>
            </a:lvl1pPr>
          </a:lstStyle>
          <a:p>
            <a:pPr>
              <a:defRPr/>
            </a:pPr>
            <a:fld id="{0AE5E590-AB84-4AF4-B81A-27F00597C7C5}" type="slidenum">
              <a:rPr lang="fr-FR"/>
              <a:pPr>
                <a:defRPr/>
              </a:pPr>
              <a:t>‹#›</a:t>
            </a:fld>
            <a:endParaRPr lang="fr-F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2587330" y="468155"/>
            <a:ext cx="3967754" cy="492443"/>
          </a:xfrm>
        </p:spPr>
        <p:txBody>
          <a:bodyPr/>
          <a:lstStyle/>
          <a:p>
            <a:r>
              <a:rPr lang="fr-FR" smtClean="0"/>
              <a:t>Modifiez le style du titre</a:t>
            </a:r>
            <a:endParaRPr lang="fr-FR"/>
          </a:p>
        </p:txBody>
      </p:sp>
      <p:sp>
        <p:nvSpPr>
          <p:cNvPr id="3" name="Rectangle 5"/>
          <p:cNvSpPr>
            <a:spLocks noGrp="1" noChangeArrowheads="1"/>
          </p:cNvSpPr>
          <p:nvPr>
            <p:ph type="ftr" sz="quarter" idx="10"/>
          </p:nvPr>
        </p:nvSpPr>
        <p:spPr>
          <a:ln/>
        </p:spPr>
        <p:txBody>
          <a:bodyPr/>
          <a:lstStyle>
            <a:lvl1pPr>
              <a:defRPr/>
            </a:lvl1pPr>
          </a:lstStyle>
          <a:p>
            <a:pPr>
              <a:defRPr/>
            </a:pPr>
            <a:endParaRPr lang="fr-FR"/>
          </a:p>
        </p:txBody>
      </p:sp>
      <p:sp>
        <p:nvSpPr>
          <p:cNvPr id="4" name="Rectangle 6"/>
          <p:cNvSpPr>
            <a:spLocks noGrp="1" noChangeArrowheads="1"/>
          </p:cNvSpPr>
          <p:nvPr>
            <p:ph type="sldNum" sz="quarter" idx="11"/>
          </p:nvPr>
        </p:nvSpPr>
        <p:spPr>
          <a:ln/>
        </p:spPr>
        <p:txBody>
          <a:bodyPr/>
          <a:lstStyle>
            <a:lvl1pPr>
              <a:defRPr/>
            </a:lvl1pPr>
          </a:lstStyle>
          <a:p>
            <a:pPr>
              <a:defRPr/>
            </a:pPr>
            <a:fld id="{5225CCC2-5FD4-4E70-80C6-F61A60A725F4}" type="slidenum">
              <a:rPr lang="fr-FR"/>
              <a:pPr>
                <a:defRPr/>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1"/>
            <a:ext cx="7728398" cy="707886"/>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4006790"/>
            <a:ext cx="7772400" cy="40011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5"/>
          <p:cNvSpPr>
            <a:spLocks noGrp="1" noChangeArrowheads="1"/>
          </p:cNvSpPr>
          <p:nvPr>
            <p:ph type="ftr" sz="quarter" idx="10"/>
          </p:nvPr>
        </p:nvSpPr>
        <p:spPr>
          <a:ln/>
        </p:spPr>
        <p:txBody>
          <a:bodyPr/>
          <a:lstStyle>
            <a:lvl1pPr>
              <a:defRPr/>
            </a:lvl1pPr>
          </a:lstStyle>
          <a:p>
            <a:pPr>
              <a:defRPr/>
            </a:pPr>
            <a:endParaRPr lang="fr-FR"/>
          </a:p>
        </p:txBody>
      </p:sp>
      <p:sp>
        <p:nvSpPr>
          <p:cNvPr id="5" name="Rectangle 6"/>
          <p:cNvSpPr>
            <a:spLocks noGrp="1" noChangeArrowheads="1"/>
          </p:cNvSpPr>
          <p:nvPr>
            <p:ph type="sldNum" sz="quarter" idx="11"/>
          </p:nvPr>
        </p:nvSpPr>
        <p:spPr>
          <a:ln/>
        </p:spPr>
        <p:txBody>
          <a:bodyPr/>
          <a:lstStyle>
            <a:lvl1pPr>
              <a:defRPr/>
            </a:lvl1pPr>
          </a:lstStyle>
          <a:p>
            <a:pPr>
              <a:defRPr/>
            </a:pPr>
            <a:fld id="{93A7E2B3-EB05-4EE3-A02B-BB04B1D311C9}" type="slidenum">
              <a:rPr lang="fr-FR"/>
              <a:pPr>
                <a:defRPr/>
              </a:pPr>
              <a:t>‹#›</a:t>
            </a:fld>
            <a:endParaRPr lang="fr-F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fr-FR"/>
          </a:p>
        </p:txBody>
      </p:sp>
      <p:sp>
        <p:nvSpPr>
          <p:cNvPr id="3" name="Rectangle 6"/>
          <p:cNvSpPr>
            <a:spLocks noGrp="1" noChangeArrowheads="1"/>
          </p:cNvSpPr>
          <p:nvPr>
            <p:ph type="sldNum" sz="quarter" idx="11"/>
          </p:nvPr>
        </p:nvSpPr>
        <p:spPr>
          <a:ln/>
        </p:spPr>
        <p:txBody>
          <a:bodyPr/>
          <a:lstStyle>
            <a:lvl1pPr>
              <a:defRPr/>
            </a:lvl1pPr>
          </a:lstStyle>
          <a:p>
            <a:pPr>
              <a:defRPr/>
            </a:pPr>
            <a:fld id="{2576E244-F89F-457A-ABA1-A195E7BB29AF}" type="slidenum">
              <a:rPr lang="fr-FR"/>
              <a:pPr>
                <a:defRPr/>
              </a:pPr>
              <a:t>‹#›</a:t>
            </a:fld>
            <a:endParaRPr lang="fr-F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1" y="1034990"/>
            <a:ext cx="3084499" cy="40011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1"/>
            <a:ext cx="5111750" cy="2893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1" y="1435102"/>
            <a:ext cx="3008313" cy="52322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5"/>
          <p:cNvSpPr>
            <a:spLocks noGrp="1" noChangeArrowheads="1"/>
          </p:cNvSpPr>
          <p:nvPr>
            <p:ph type="ftr" sz="quarter" idx="10"/>
          </p:nvPr>
        </p:nvSpPr>
        <p:spPr>
          <a:ln/>
        </p:spPr>
        <p:txBody>
          <a:bodyPr/>
          <a:lstStyle>
            <a:lvl1pPr>
              <a:defRPr/>
            </a:lvl1pPr>
          </a:lstStyle>
          <a:p>
            <a:pPr>
              <a:defRPr/>
            </a:pPr>
            <a:endParaRPr lang="fr-FR"/>
          </a:p>
        </p:txBody>
      </p:sp>
      <p:sp>
        <p:nvSpPr>
          <p:cNvPr id="6" name="Rectangle 6"/>
          <p:cNvSpPr>
            <a:spLocks noGrp="1" noChangeArrowheads="1"/>
          </p:cNvSpPr>
          <p:nvPr>
            <p:ph type="sldNum" sz="quarter" idx="11"/>
          </p:nvPr>
        </p:nvSpPr>
        <p:spPr>
          <a:ln/>
        </p:spPr>
        <p:txBody>
          <a:bodyPr/>
          <a:lstStyle>
            <a:lvl1pPr>
              <a:defRPr/>
            </a:lvl1pPr>
          </a:lstStyle>
          <a:p>
            <a:pPr>
              <a:defRPr/>
            </a:pPr>
            <a:fld id="{338E6745-261A-4DF9-96D9-378B5156A25D}" type="slidenum">
              <a:rPr lang="fr-FR"/>
              <a:pPr>
                <a:defRPr/>
              </a:pPr>
              <a:t>‹#›</a:t>
            </a:fld>
            <a:endParaRPr lang="fr-F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967228"/>
            <a:ext cx="3084499" cy="400110"/>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6"/>
            <a:ext cx="5486400" cy="584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9"/>
            <a:ext cx="5486400" cy="3077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5"/>
          <p:cNvSpPr>
            <a:spLocks noGrp="1" noChangeArrowheads="1"/>
          </p:cNvSpPr>
          <p:nvPr>
            <p:ph type="ftr" sz="quarter" idx="10"/>
          </p:nvPr>
        </p:nvSpPr>
        <p:spPr>
          <a:ln/>
        </p:spPr>
        <p:txBody>
          <a:bodyPr/>
          <a:lstStyle>
            <a:lvl1pPr>
              <a:defRPr/>
            </a:lvl1pPr>
          </a:lstStyle>
          <a:p>
            <a:pPr>
              <a:defRPr/>
            </a:pPr>
            <a:endParaRPr lang="fr-FR"/>
          </a:p>
        </p:txBody>
      </p:sp>
      <p:sp>
        <p:nvSpPr>
          <p:cNvPr id="6" name="Rectangle 6"/>
          <p:cNvSpPr>
            <a:spLocks noGrp="1" noChangeArrowheads="1"/>
          </p:cNvSpPr>
          <p:nvPr>
            <p:ph type="sldNum" sz="quarter" idx="11"/>
          </p:nvPr>
        </p:nvSpPr>
        <p:spPr>
          <a:ln/>
        </p:spPr>
        <p:txBody>
          <a:bodyPr/>
          <a:lstStyle>
            <a:lvl1pPr>
              <a:defRPr/>
            </a:lvl1pPr>
          </a:lstStyle>
          <a:p>
            <a:pPr>
              <a:defRPr/>
            </a:pPr>
            <a:fld id="{C7CA2FDE-1FFC-4B05-80AB-EC3678FA84A2}" type="slidenum">
              <a:rPr lang="fr-FR"/>
              <a:pPr>
                <a:defRPr/>
              </a:pPr>
              <a:t>‹#›</a:t>
            </a:fld>
            <a:endParaRPr lang="fr-F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2587330" y="468155"/>
            <a:ext cx="3967754" cy="492443"/>
          </a:xfrm>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a:xfrm>
            <a:off x="-2999413" y="1838325"/>
            <a:ext cx="11587788" cy="175418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5"/>
          <p:cNvSpPr>
            <a:spLocks noGrp="1" noChangeArrowheads="1"/>
          </p:cNvSpPr>
          <p:nvPr>
            <p:ph type="ftr" sz="quarter" idx="10"/>
          </p:nvPr>
        </p:nvSpPr>
        <p:spPr>
          <a:ln/>
        </p:spPr>
        <p:txBody>
          <a:bodyPr/>
          <a:lstStyle>
            <a:lvl1pPr>
              <a:defRPr/>
            </a:lvl1pPr>
          </a:lstStyle>
          <a:p>
            <a:pPr>
              <a:defRPr/>
            </a:pPr>
            <a:endParaRPr lang="fr-FR"/>
          </a:p>
        </p:txBody>
      </p:sp>
      <p:sp>
        <p:nvSpPr>
          <p:cNvPr id="5" name="Rectangle 6"/>
          <p:cNvSpPr>
            <a:spLocks noGrp="1" noChangeArrowheads="1"/>
          </p:cNvSpPr>
          <p:nvPr>
            <p:ph type="sldNum" sz="quarter" idx="11"/>
          </p:nvPr>
        </p:nvSpPr>
        <p:spPr>
          <a:ln/>
        </p:spPr>
        <p:txBody>
          <a:bodyPr/>
          <a:lstStyle>
            <a:lvl1pPr>
              <a:defRPr/>
            </a:lvl1pPr>
          </a:lstStyle>
          <a:p>
            <a:pPr>
              <a:defRPr/>
            </a:pPr>
            <a:fld id="{A26F9AE6-4500-493A-8D51-EEB69F71E056}" type="slidenum">
              <a:rPr lang="fr-FR"/>
              <a:pPr>
                <a:defRPr/>
              </a:pPr>
              <a:t>‹#›</a:t>
            </a:fld>
            <a:endParaRPr lang="fr-F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267289" y="93497"/>
            <a:ext cx="584775" cy="3875420"/>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3716309" y="469901"/>
            <a:ext cx="2662267" cy="3122613"/>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5"/>
          <p:cNvSpPr>
            <a:spLocks noGrp="1" noChangeArrowheads="1"/>
          </p:cNvSpPr>
          <p:nvPr>
            <p:ph type="ftr" sz="quarter" idx="10"/>
          </p:nvPr>
        </p:nvSpPr>
        <p:spPr>
          <a:ln/>
        </p:spPr>
        <p:txBody>
          <a:bodyPr/>
          <a:lstStyle>
            <a:lvl1pPr>
              <a:defRPr/>
            </a:lvl1pPr>
          </a:lstStyle>
          <a:p>
            <a:pPr>
              <a:defRPr/>
            </a:pPr>
            <a:endParaRPr lang="fr-FR"/>
          </a:p>
        </p:txBody>
      </p:sp>
      <p:sp>
        <p:nvSpPr>
          <p:cNvPr id="5" name="Rectangle 6"/>
          <p:cNvSpPr>
            <a:spLocks noGrp="1" noChangeArrowheads="1"/>
          </p:cNvSpPr>
          <p:nvPr>
            <p:ph type="sldNum" sz="quarter" idx="11"/>
          </p:nvPr>
        </p:nvSpPr>
        <p:spPr>
          <a:ln/>
        </p:spPr>
        <p:txBody>
          <a:bodyPr/>
          <a:lstStyle>
            <a:lvl1pPr>
              <a:defRPr/>
            </a:lvl1pPr>
          </a:lstStyle>
          <a:p>
            <a:pPr>
              <a:defRPr/>
            </a:pPr>
            <a:fld id="{EDFA3C65-6FE4-4DD2-ACCF-674C996F6E55}" type="slidenum">
              <a:rPr lang="fr-FR"/>
              <a:pPr>
                <a:defRPr/>
              </a:pPr>
              <a:t>‹#›</a:t>
            </a:fld>
            <a:endParaRPr lang="fr-F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5" name="Picture 6" descr="advanced control inner 2.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Content Placeholder 2"/>
          <p:cNvSpPr>
            <a:spLocks noGrp="1"/>
          </p:cNvSpPr>
          <p:nvPr>
            <p:ph idx="1"/>
          </p:nvPr>
        </p:nvSpPr>
        <p:spPr>
          <a:xfrm>
            <a:off x="80901" y="1186793"/>
            <a:ext cx="8968969" cy="1810752"/>
          </a:xfrm>
        </p:spPr>
        <p:txBody>
          <a:bodyPr/>
          <a:lstStyle>
            <a:lvl1pPr marL="538163" indent="-538163">
              <a:spcBef>
                <a:spcPts val="500"/>
              </a:spcBef>
              <a:spcAft>
                <a:spcPts val="300"/>
              </a:spcAft>
              <a:buClr>
                <a:srgbClr val="005C8A"/>
              </a:buClr>
              <a:buSzPct val="130000"/>
              <a:buFont typeface="Arial" pitchFamily="34" charset="0"/>
              <a:buChar char="•"/>
              <a:defRPr sz="1900">
                <a:latin typeface="Univers-Condensed"/>
              </a:defRPr>
            </a:lvl1pPr>
            <a:lvl2pPr marL="981075" indent="-268288">
              <a:spcBef>
                <a:spcPts val="500"/>
              </a:spcBef>
              <a:spcAft>
                <a:spcPts val="300"/>
              </a:spcAft>
              <a:buClr>
                <a:schemeClr val="tx1"/>
              </a:buClr>
              <a:buSzPct val="130000"/>
              <a:buFont typeface="Arial" pitchFamily="34" charset="0"/>
              <a:buChar char="•"/>
              <a:defRPr sz="1700" b="1">
                <a:latin typeface="Univers-Condensed"/>
              </a:defRPr>
            </a:lvl2pPr>
            <a:lvl3pPr marL="1160463" indent="-260350">
              <a:spcBef>
                <a:spcPts val="500"/>
              </a:spcBef>
              <a:spcAft>
                <a:spcPts val="300"/>
              </a:spcAft>
              <a:buClr>
                <a:schemeClr val="tx1"/>
              </a:buClr>
              <a:buSzPct val="130000"/>
              <a:buFont typeface="Arial" pitchFamily="34" charset="0"/>
              <a:buChar char="•"/>
              <a:defRPr sz="1700" b="0">
                <a:latin typeface="Univers-Condensed"/>
              </a:defRPr>
            </a:lvl3pPr>
            <a:lvl4pPr marL="1438275" indent="-268288">
              <a:spcBef>
                <a:spcPts val="500"/>
              </a:spcBef>
              <a:spcAft>
                <a:spcPts val="300"/>
              </a:spcAft>
              <a:buClr>
                <a:schemeClr val="tx1"/>
              </a:buClr>
              <a:buSzPct val="130000"/>
              <a:buFont typeface="Arial" pitchFamily="34" charset="0"/>
              <a:buChar char="•"/>
              <a:defRPr sz="1600">
                <a:latin typeface="Univers-Condensed"/>
              </a:defRPr>
            </a:lvl4pPr>
            <a:lvl5pPr marL="1708150" indent="-269875">
              <a:spcBef>
                <a:spcPts val="500"/>
              </a:spcBef>
              <a:spcAft>
                <a:spcPts val="300"/>
              </a:spcAft>
              <a:buClr>
                <a:schemeClr val="tx1"/>
              </a:buClr>
              <a:buSzPct val="130000"/>
              <a:buFont typeface="Arial" pitchFamily="34" charset="0"/>
              <a:buChar char="•"/>
              <a:defRPr sz="1600">
                <a:latin typeface="Univers-Condense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Title 1"/>
          <p:cNvSpPr>
            <a:spLocks noGrp="1"/>
          </p:cNvSpPr>
          <p:nvPr>
            <p:ph type="title"/>
          </p:nvPr>
        </p:nvSpPr>
        <p:spPr>
          <a:xfrm>
            <a:off x="174812" y="305547"/>
            <a:ext cx="4238661" cy="410882"/>
          </a:xfrm>
        </p:spPr>
        <p:txBody>
          <a:bodyPr/>
          <a:lstStyle>
            <a:lvl1pPr algn="l">
              <a:lnSpc>
                <a:spcPct val="90000"/>
              </a:lnSpc>
              <a:defRPr sz="2300" b="1">
                <a:solidFill>
                  <a:srgbClr val="005C8A"/>
                </a:solidFill>
                <a:latin typeface="Univers-Condensed"/>
              </a:defRPr>
            </a:lvl1pPr>
          </a:lstStyle>
          <a:p>
            <a:r>
              <a:rPr lang="en-US" dirty="0" smtClean="0"/>
              <a:t>Click to edit Master title style</a:t>
            </a:r>
            <a:endParaRPr lang="en-GB" dirty="0"/>
          </a:p>
        </p:txBody>
      </p:sp>
      <p:sp>
        <p:nvSpPr>
          <p:cNvPr id="6" name="Text Placeholder 5"/>
          <p:cNvSpPr>
            <a:spLocks noGrp="1"/>
          </p:cNvSpPr>
          <p:nvPr>
            <p:ph type="body" sz="quarter" idx="10"/>
          </p:nvPr>
        </p:nvSpPr>
        <p:spPr>
          <a:xfrm>
            <a:off x="469900" y="6565901"/>
            <a:ext cx="8674100" cy="276999"/>
          </a:xfrm>
        </p:spPr>
        <p:txBody>
          <a:bodyPr lIns="0"/>
          <a:lstStyle>
            <a:lvl1pPr marL="0" indent="0" algn="r">
              <a:buNone/>
              <a:defRPr sz="1200">
                <a:solidFill>
                  <a:srgbClr val="005C8A"/>
                </a:solidFill>
              </a:defRPr>
            </a:lvl1pPr>
            <a:lvl2pPr marL="0" indent="0">
              <a:buNone/>
              <a:defRPr sz="1200">
                <a:solidFill>
                  <a:srgbClr val="005C8A"/>
                </a:solidFill>
              </a:defRPr>
            </a:lvl2pPr>
            <a:lvl3pPr marL="0" indent="0">
              <a:buNone/>
              <a:defRPr sz="1200">
                <a:solidFill>
                  <a:srgbClr val="005C8A"/>
                </a:solidFill>
              </a:defRPr>
            </a:lvl3pPr>
            <a:lvl4pPr marL="0" indent="0">
              <a:buNone/>
              <a:defRPr sz="1200">
                <a:solidFill>
                  <a:srgbClr val="005C8A"/>
                </a:solidFill>
              </a:defRPr>
            </a:lvl4pPr>
            <a:lvl5pPr marL="0" indent="0">
              <a:buNone/>
              <a:defRPr sz="1200">
                <a:solidFill>
                  <a:srgbClr val="005C8A"/>
                </a:solidFill>
              </a:defRPr>
            </a:lvl5pPr>
          </a:lstStyle>
          <a:p>
            <a:pPr lvl="0"/>
            <a:r>
              <a:rPr lang="en-US" dirty="0" smtClean="0"/>
              <a:t>Click to edit Master text styles</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chart">
  <p:cSld name="Título y gráfico">
    <p:spTree>
      <p:nvGrpSpPr>
        <p:cNvPr id="1" name=""/>
        <p:cNvGrpSpPr/>
        <p:nvPr/>
      </p:nvGrpSpPr>
      <p:grpSpPr>
        <a:xfrm>
          <a:off x="0" y="0"/>
          <a:ext cx="0" cy="0"/>
          <a:chOff x="0" y="0"/>
          <a:chExt cx="0" cy="0"/>
        </a:xfrm>
      </p:grpSpPr>
      <p:sp>
        <p:nvSpPr>
          <p:cNvPr id="2" name="1 Título"/>
          <p:cNvSpPr>
            <a:spLocks noGrp="1"/>
          </p:cNvSpPr>
          <p:nvPr>
            <p:ph type="title"/>
          </p:nvPr>
        </p:nvSpPr>
        <p:spPr>
          <a:xfrm>
            <a:off x="333500" y="934880"/>
            <a:ext cx="8477001" cy="492443"/>
          </a:xfrm>
        </p:spPr>
        <p:txBody>
          <a:bodyPr/>
          <a:lstStyle/>
          <a:p>
            <a:r>
              <a:rPr lang="es-ES" smtClean="0"/>
              <a:t>Haga clic para modificar el estilo de título del patrón</a:t>
            </a:r>
            <a:endParaRPr lang="es-ES"/>
          </a:p>
        </p:txBody>
      </p:sp>
      <p:sp>
        <p:nvSpPr>
          <p:cNvPr id="3" name="2 Marcador de gráfico"/>
          <p:cNvSpPr>
            <a:spLocks noGrp="1"/>
          </p:cNvSpPr>
          <p:nvPr>
            <p:ph type="chart" idx="1"/>
          </p:nvPr>
        </p:nvSpPr>
        <p:spPr>
          <a:xfrm>
            <a:off x="685800" y="1981201"/>
            <a:ext cx="7772400" cy="430887"/>
          </a:xfrm>
        </p:spPr>
        <p:txBody>
          <a:bodyPr/>
          <a:lstStyle/>
          <a:p>
            <a:pPr lvl="0"/>
            <a:endParaRPr lang="es-ES" noProof="0" smtClean="0"/>
          </a:p>
        </p:txBody>
      </p:sp>
      <p:sp>
        <p:nvSpPr>
          <p:cNvPr id="4" name="Date Placeholder 3"/>
          <p:cNvSpPr>
            <a:spLocks noGrp="1" noChangeArrowheads="1"/>
          </p:cNvSpPr>
          <p:nvPr>
            <p:ph type="dt" sz="half" idx="10"/>
          </p:nvPr>
        </p:nvSpPr>
        <p:spPr>
          <a:xfrm>
            <a:off x="685800" y="6248400"/>
            <a:ext cx="1905000" cy="457200"/>
          </a:xfrm>
          <a:prstGeom prst="rect">
            <a:avLst/>
          </a:prstGeom>
        </p:spPr>
        <p:txBody>
          <a:bodyPr/>
          <a:lstStyle>
            <a:lvl1pPr algn="l">
              <a:defRPr>
                <a:solidFill>
                  <a:prstClr val="black"/>
                </a:solidFill>
              </a:defRPr>
            </a:lvl1pPr>
          </a:lstStyle>
          <a:p>
            <a:pPr>
              <a:defRPr/>
            </a:pPr>
            <a:endParaRPr lang="en-US"/>
          </a:p>
        </p:txBody>
      </p:sp>
      <p:sp>
        <p:nvSpPr>
          <p:cNvPr id="5" name="Footer Placeholder 4"/>
          <p:cNvSpPr>
            <a:spLocks noGrp="1" noChangeArrowheads="1"/>
          </p:cNvSpPr>
          <p:nvPr>
            <p:ph type="ftr" sz="quarter" idx="11"/>
          </p:nvPr>
        </p:nvSpPr>
        <p:spPr>
          <a:xfrm>
            <a:off x="3124200" y="6248400"/>
            <a:ext cx="2895600" cy="276225"/>
          </a:xfrm>
        </p:spPr>
        <p:txBody>
          <a:bodyPr/>
          <a:lstStyle>
            <a:lvl1pPr>
              <a:defRPr>
                <a:solidFill>
                  <a:prstClr val="black"/>
                </a:solidFill>
              </a:defRPr>
            </a:lvl1pPr>
          </a:lstStyle>
          <a:p>
            <a:pPr>
              <a:defRPr/>
            </a:pPr>
            <a:endParaRPr lang="en-US"/>
          </a:p>
        </p:txBody>
      </p:sp>
      <p:sp>
        <p:nvSpPr>
          <p:cNvPr id="6" name="Slide Number Placeholder 5"/>
          <p:cNvSpPr>
            <a:spLocks noGrp="1" noChangeArrowheads="1"/>
          </p:cNvSpPr>
          <p:nvPr>
            <p:ph type="sldNum" sz="quarter" idx="12"/>
          </p:nvPr>
        </p:nvSpPr>
        <p:spPr>
          <a:xfrm>
            <a:off x="8086725" y="6248400"/>
            <a:ext cx="371475" cy="276225"/>
          </a:xfrm>
        </p:spPr>
        <p:txBody>
          <a:bodyPr/>
          <a:lstStyle>
            <a:lvl1pPr>
              <a:defRPr>
                <a:solidFill>
                  <a:prstClr val="black"/>
                </a:solidFill>
              </a:defRPr>
            </a:lvl1pPr>
          </a:lstStyle>
          <a:p>
            <a:pPr>
              <a:defRPr/>
            </a:pPr>
            <a:fld id="{EE4C537B-4685-4F87-908C-4CF9667DBA1A}" type="slidenum">
              <a:rPr lang="en-US"/>
              <a:pPr>
                <a:defRPr/>
              </a:pPr>
              <a:t>‹#›</a:t>
            </a:fld>
            <a:endParaRPr lang="en-US"/>
          </a:p>
        </p:txBody>
      </p:sp>
    </p:spTree>
  </p:cSld>
  <p:clrMapOvr>
    <a:masterClrMapping/>
  </p:clrMapOvr>
  <p:transition>
    <p:rand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el 1"/>
          <p:cNvSpPr>
            <a:spLocks noGrp="1"/>
          </p:cNvSpPr>
          <p:nvPr>
            <p:ph type="ctrTitle"/>
          </p:nvPr>
        </p:nvSpPr>
        <p:spPr>
          <a:xfrm>
            <a:off x="404417" y="252043"/>
            <a:ext cx="184731" cy="523220"/>
          </a:xfrm>
          <a:prstGeom prst="rect">
            <a:avLst/>
          </a:prstGeom>
        </p:spPr>
        <p:txBody>
          <a:bodyPr/>
          <a:lstStyle>
            <a:lvl1pPr algn="l">
              <a:defRPr sz="2800" b="1">
                <a:solidFill>
                  <a:schemeClr val="bg1"/>
                </a:solidFill>
                <a:latin typeface="Arial"/>
                <a:cs typeface="Arial"/>
              </a:defRPr>
            </a:lvl1pPr>
          </a:lstStyle>
          <a:p>
            <a:endParaRPr lang="en-GB" noProof="0" dirty="0"/>
          </a:p>
        </p:txBody>
      </p:sp>
      <p:sp>
        <p:nvSpPr>
          <p:cNvPr id="4" name="Content Placeholder 3"/>
          <p:cNvSpPr>
            <a:spLocks noGrp="1"/>
          </p:cNvSpPr>
          <p:nvPr>
            <p:ph sz="quarter" idx="10"/>
          </p:nvPr>
        </p:nvSpPr>
        <p:spPr>
          <a:xfrm>
            <a:off x="438150" y="1333500"/>
            <a:ext cx="8540750" cy="5080000"/>
          </a:xfrm>
          <a:prstGeom prst="rect">
            <a:avLst/>
          </a:prstGeom>
        </p:spPr>
        <p:txBody>
          <a:bodyPr>
            <a:normAutofit/>
          </a:bodyPr>
          <a:lstStyle>
            <a:lvl1pPr>
              <a:defRPr lang="en-US" sz="2400" baseline="0" smtClean="0">
                <a:solidFill>
                  <a:schemeClr val="tx1"/>
                </a:solidFill>
                <a:latin typeface="Arial"/>
                <a:cs typeface="Arial"/>
              </a:defRPr>
            </a:lvl1pPr>
            <a:lvl2pPr>
              <a:defRPr lang="en-US" sz="1800" baseline="0" smtClean="0">
                <a:solidFill>
                  <a:schemeClr val="tx1"/>
                </a:solidFill>
                <a:latin typeface="Arial"/>
                <a:cs typeface="Arial"/>
              </a:defRPr>
            </a:lvl2pPr>
            <a:lvl3pPr>
              <a:defRPr lang="en-US" sz="1600" smtClean="0">
                <a:solidFill>
                  <a:schemeClr val="tx1"/>
                </a:solidFill>
                <a:latin typeface="Arial"/>
                <a:cs typeface="Arial"/>
              </a:defRPr>
            </a:lvl3pPr>
            <a:lvl4pPr>
              <a:defRPr lang="en-US" sz="1400" smtClean="0">
                <a:solidFill>
                  <a:schemeClr val="tx1"/>
                </a:solidFill>
                <a:latin typeface="Arial"/>
                <a:cs typeface="Arial"/>
              </a:defRPr>
            </a:lvl4pPr>
            <a:lvl5pPr>
              <a:defRPr lang="en-GB" sz="1200" baseline="0">
                <a:solidFill>
                  <a:schemeClr val="tx1"/>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5" name="Picture 6" descr="advanced control inner 2.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Content Placeholder 2"/>
          <p:cNvSpPr>
            <a:spLocks noGrp="1"/>
          </p:cNvSpPr>
          <p:nvPr>
            <p:ph idx="1"/>
          </p:nvPr>
        </p:nvSpPr>
        <p:spPr>
          <a:xfrm>
            <a:off x="80901" y="1186793"/>
            <a:ext cx="8968969" cy="5308137"/>
          </a:xfrm>
        </p:spPr>
        <p:txBody>
          <a:bodyPr/>
          <a:lstStyle>
            <a:lvl1pPr marL="538163" indent="-538163">
              <a:spcBef>
                <a:spcPts val="500"/>
              </a:spcBef>
              <a:spcAft>
                <a:spcPts val="300"/>
              </a:spcAft>
              <a:buClr>
                <a:srgbClr val="005C8A"/>
              </a:buClr>
              <a:buSzPct val="130000"/>
              <a:buFont typeface="Arial" pitchFamily="34" charset="0"/>
              <a:buChar char="•"/>
              <a:defRPr sz="1900">
                <a:latin typeface="Univers-Condensed"/>
              </a:defRPr>
            </a:lvl1pPr>
            <a:lvl2pPr marL="981075" indent="-268288">
              <a:spcBef>
                <a:spcPts val="500"/>
              </a:spcBef>
              <a:spcAft>
                <a:spcPts val="300"/>
              </a:spcAft>
              <a:buClr>
                <a:schemeClr val="tx1"/>
              </a:buClr>
              <a:buSzPct val="130000"/>
              <a:buFont typeface="Arial" pitchFamily="34" charset="0"/>
              <a:buChar char="•"/>
              <a:defRPr sz="1700" b="1">
                <a:latin typeface="Univers-Condensed"/>
              </a:defRPr>
            </a:lvl2pPr>
            <a:lvl3pPr marL="1160463" indent="-260350">
              <a:spcBef>
                <a:spcPts val="500"/>
              </a:spcBef>
              <a:spcAft>
                <a:spcPts val="300"/>
              </a:spcAft>
              <a:buClr>
                <a:schemeClr val="tx1"/>
              </a:buClr>
              <a:buSzPct val="130000"/>
              <a:buFont typeface="Arial" pitchFamily="34" charset="0"/>
              <a:buChar char="•"/>
              <a:defRPr sz="1700" b="0">
                <a:latin typeface="Univers-Condensed"/>
              </a:defRPr>
            </a:lvl3pPr>
            <a:lvl4pPr marL="1438275" indent="-268288">
              <a:spcBef>
                <a:spcPts val="500"/>
              </a:spcBef>
              <a:spcAft>
                <a:spcPts val="300"/>
              </a:spcAft>
              <a:buClr>
                <a:schemeClr val="tx1"/>
              </a:buClr>
              <a:buSzPct val="130000"/>
              <a:buFont typeface="Arial" pitchFamily="34" charset="0"/>
              <a:buChar char="•"/>
              <a:defRPr sz="1600">
                <a:latin typeface="Univers-Condensed"/>
              </a:defRPr>
            </a:lvl4pPr>
            <a:lvl5pPr marL="1708150" indent="-269875">
              <a:spcBef>
                <a:spcPts val="500"/>
              </a:spcBef>
              <a:spcAft>
                <a:spcPts val="300"/>
              </a:spcAft>
              <a:buClr>
                <a:schemeClr val="tx1"/>
              </a:buClr>
              <a:buSzPct val="130000"/>
              <a:buFont typeface="Arial" pitchFamily="34" charset="0"/>
              <a:buChar char="•"/>
              <a:defRPr sz="1600">
                <a:latin typeface="Univers-Condense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Title 1"/>
          <p:cNvSpPr>
            <a:spLocks noGrp="1"/>
          </p:cNvSpPr>
          <p:nvPr>
            <p:ph type="title"/>
          </p:nvPr>
        </p:nvSpPr>
        <p:spPr>
          <a:xfrm>
            <a:off x="174812" y="26894"/>
            <a:ext cx="8027894" cy="968188"/>
          </a:xfrm>
        </p:spPr>
        <p:txBody>
          <a:bodyPr/>
          <a:lstStyle>
            <a:lvl1pPr algn="l">
              <a:lnSpc>
                <a:spcPct val="90000"/>
              </a:lnSpc>
              <a:defRPr sz="2300" b="1">
                <a:solidFill>
                  <a:srgbClr val="005C8A"/>
                </a:solidFill>
                <a:latin typeface="Univers-Condensed"/>
              </a:defRPr>
            </a:lvl1pPr>
          </a:lstStyle>
          <a:p>
            <a:r>
              <a:rPr lang="en-US" dirty="0" smtClean="0"/>
              <a:t>Click to edit Master title style</a:t>
            </a:r>
            <a:endParaRPr lang="en-GB" dirty="0"/>
          </a:p>
        </p:txBody>
      </p:sp>
      <p:sp>
        <p:nvSpPr>
          <p:cNvPr id="6" name="Text Placeholder 5"/>
          <p:cNvSpPr>
            <a:spLocks noGrp="1"/>
          </p:cNvSpPr>
          <p:nvPr>
            <p:ph type="body" sz="quarter" idx="10"/>
          </p:nvPr>
        </p:nvSpPr>
        <p:spPr>
          <a:xfrm>
            <a:off x="469900" y="6565900"/>
            <a:ext cx="8674100" cy="292100"/>
          </a:xfrm>
        </p:spPr>
        <p:txBody>
          <a:bodyPr lIns="0"/>
          <a:lstStyle>
            <a:lvl1pPr marL="0" indent="0" algn="r">
              <a:buNone/>
              <a:defRPr sz="1200">
                <a:solidFill>
                  <a:srgbClr val="005C8A"/>
                </a:solidFill>
              </a:defRPr>
            </a:lvl1pPr>
            <a:lvl2pPr marL="0" indent="0">
              <a:buNone/>
              <a:defRPr sz="1200">
                <a:solidFill>
                  <a:srgbClr val="005C8A"/>
                </a:solidFill>
              </a:defRPr>
            </a:lvl2pPr>
            <a:lvl3pPr marL="0" indent="0">
              <a:buNone/>
              <a:defRPr sz="1200">
                <a:solidFill>
                  <a:srgbClr val="005C8A"/>
                </a:solidFill>
              </a:defRPr>
            </a:lvl3pPr>
            <a:lvl4pPr marL="0" indent="0">
              <a:buNone/>
              <a:defRPr sz="1200">
                <a:solidFill>
                  <a:srgbClr val="005C8A"/>
                </a:solidFill>
              </a:defRPr>
            </a:lvl4pPr>
            <a:lvl5pPr marL="0" indent="0">
              <a:buNone/>
              <a:defRPr sz="1200">
                <a:solidFill>
                  <a:srgbClr val="005C8A"/>
                </a:solidFill>
              </a:defRPr>
            </a:lvl5pPr>
          </a:lstStyle>
          <a:p>
            <a:pPr lvl="0"/>
            <a:r>
              <a:rPr lang="en-US" dirty="0" smtClean="0"/>
              <a:t>Click to edit Master text styles</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5" name="Picture 6" descr="advanced control inner 2.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Content Placeholder 2"/>
          <p:cNvSpPr>
            <a:spLocks noGrp="1"/>
          </p:cNvSpPr>
          <p:nvPr>
            <p:ph idx="1"/>
          </p:nvPr>
        </p:nvSpPr>
        <p:spPr>
          <a:xfrm>
            <a:off x="80901" y="1186793"/>
            <a:ext cx="8968969" cy="5308137"/>
          </a:xfrm>
        </p:spPr>
        <p:txBody>
          <a:bodyPr/>
          <a:lstStyle>
            <a:lvl1pPr marL="538163" indent="-538163">
              <a:spcBef>
                <a:spcPts val="500"/>
              </a:spcBef>
              <a:spcAft>
                <a:spcPts val="300"/>
              </a:spcAft>
              <a:buClr>
                <a:srgbClr val="005C8A"/>
              </a:buClr>
              <a:buSzPct val="130000"/>
              <a:buFont typeface="Arial" pitchFamily="34" charset="0"/>
              <a:buChar char="•"/>
              <a:defRPr sz="1900">
                <a:latin typeface="Univers-Condensed"/>
              </a:defRPr>
            </a:lvl1pPr>
            <a:lvl2pPr marL="981075" indent="-268288">
              <a:spcBef>
                <a:spcPts val="500"/>
              </a:spcBef>
              <a:spcAft>
                <a:spcPts val="300"/>
              </a:spcAft>
              <a:buClr>
                <a:schemeClr val="tx1"/>
              </a:buClr>
              <a:buSzPct val="130000"/>
              <a:buFont typeface="Arial" pitchFamily="34" charset="0"/>
              <a:buChar char="•"/>
              <a:defRPr sz="1700" b="1">
                <a:latin typeface="Univers-Condensed"/>
              </a:defRPr>
            </a:lvl2pPr>
            <a:lvl3pPr marL="1160463" indent="-260350">
              <a:spcBef>
                <a:spcPts val="500"/>
              </a:spcBef>
              <a:spcAft>
                <a:spcPts val="300"/>
              </a:spcAft>
              <a:buClr>
                <a:schemeClr val="tx1"/>
              </a:buClr>
              <a:buSzPct val="130000"/>
              <a:buFont typeface="Arial" pitchFamily="34" charset="0"/>
              <a:buChar char="•"/>
              <a:defRPr sz="1700" b="0">
                <a:latin typeface="Univers-Condensed"/>
              </a:defRPr>
            </a:lvl3pPr>
            <a:lvl4pPr marL="1438275" indent="-268288">
              <a:spcBef>
                <a:spcPts val="500"/>
              </a:spcBef>
              <a:spcAft>
                <a:spcPts val="300"/>
              </a:spcAft>
              <a:buClr>
                <a:schemeClr val="tx1"/>
              </a:buClr>
              <a:buSzPct val="130000"/>
              <a:buFont typeface="Arial" pitchFamily="34" charset="0"/>
              <a:buChar char="•"/>
              <a:defRPr sz="1600">
                <a:latin typeface="Univers-Condensed"/>
              </a:defRPr>
            </a:lvl4pPr>
            <a:lvl5pPr marL="1708150" indent="-269875">
              <a:spcBef>
                <a:spcPts val="500"/>
              </a:spcBef>
              <a:spcAft>
                <a:spcPts val="300"/>
              </a:spcAft>
              <a:buClr>
                <a:schemeClr val="tx1"/>
              </a:buClr>
              <a:buSzPct val="130000"/>
              <a:buFont typeface="Arial" pitchFamily="34" charset="0"/>
              <a:buChar char="•"/>
              <a:defRPr sz="1600">
                <a:latin typeface="Univers-Condense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Title 1"/>
          <p:cNvSpPr>
            <a:spLocks noGrp="1"/>
          </p:cNvSpPr>
          <p:nvPr>
            <p:ph type="title"/>
          </p:nvPr>
        </p:nvSpPr>
        <p:spPr>
          <a:xfrm>
            <a:off x="174812" y="26894"/>
            <a:ext cx="8027894" cy="968188"/>
          </a:xfrm>
        </p:spPr>
        <p:txBody>
          <a:bodyPr/>
          <a:lstStyle>
            <a:lvl1pPr algn="l">
              <a:lnSpc>
                <a:spcPct val="90000"/>
              </a:lnSpc>
              <a:defRPr sz="2300" b="1">
                <a:solidFill>
                  <a:srgbClr val="005C8A"/>
                </a:solidFill>
                <a:latin typeface="Univers-Condensed"/>
              </a:defRPr>
            </a:lvl1pPr>
          </a:lstStyle>
          <a:p>
            <a:r>
              <a:rPr lang="en-US" dirty="0" smtClean="0"/>
              <a:t>Click to edit Master title style</a:t>
            </a:r>
            <a:endParaRPr lang="en-GB" dirty="0"/>
          </a:p>
        </p:txBody>
      </p:sp>
      <p:sp>
        <p:nvSpPr>
          <p:cNvPr id="6" name="Text Placeholder 5"/>
          <p:cNvSpPr>
            <a:spLocks noGrp="1"/>
          </p:cNvSpPr>
          <p:nvPr>
            <p:ph type="body" sz="quarter" idx="10"/>
          </p:nvPr>
        </p:nvSpPr>
        <p:spPr>
          <a:xfrm>
            <a:off x="469900" y="6565900"/>
            <a:ext cx="8674100" cy="292100"/>
          </a:xfrm>
        </p:spPr>
        <p:txBody>
          <a:bodyPr lIns="0"/>
          <a:lstStyle>
            <a:lvl1pPr marL="0" indent="0" algn="r">
              <a:buNone/>
              <a:defRPr sz="1200">
                <a:solidFill>
                  <a:srgbClr val="005C8A"/>
                </a:solidFill>
              </a:defRPr>
            </a:lvl1pPr>
            <a:lvl2pPr marL="0" indent="0">
              <a:buNone/>
              <a:defRPr sz="1200">
                <a:solidFill>
                  <a:srgbClr val="005C8A"/>
                </a:solidFill>
              </a:defRPr>
            </a:lvl2pPr>
            <a:lvl3pPr marL="0" indent="0">
              <a:buNone/>
              <a:defRPr sz="1200">
                <a:solidFill>
                  <a:srgbClr val="005C8A"/>
                </a:solidFill>
              </a:defRPr>
            </a:lvl3pPr>
            <a:lvl4pPr marL="0" indent="0">
              <a:buNone/>
              <a:defRPr sz="1200">
                <a:solidFill>
                  <a:srgbClr val="005C8A"/>
                </a:solidFill>
              </a:defRPr>
            </a:lvl4pPr>
            <a:lvl5pPr marL="0" indent="0">
              <a:buNone/>
              <a:defRPr sz="1200">
                <a:solidFill>
                  <a:srgbClr val="005C8A"/>
                </a:solidFill>
              </a:defRPr>
            </a:lvl5pPr>
          </a:lstStyle>
          <a:p>
            <a:pPr lvl="0"/>
            <a:r>
              <a:rPr lang="en-US" dirty="0"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2587330" y="468155"/>
            <a:ext cx="3967754" cy="492443"/>
          </a:xfrm>
        </p:spPr>
        <p:txBody>
          <a:bodyPr/>
          <a:lstStyle/>
          <a:p>
            <a:r>
              <a:rPr lang="fr-FR" smtClean="0"/>
              <a:t>Modifiez le style du titre</a:t>
            </a:r>
            <a:endParaRPr lang="fr-FR"/>
          </a:p>
        </p:txBody>
      </p:sp>
      <p:sp>
        <p:nvSpPr>
          <p:cNvPr id="3" name="Espace réservé du contenu 2"/>
          <p:cNvSpPr>
            <a:spLocks noGrp="1"/>
          </p:cNvSpPr>
          <p:nvPr>
            <p:ph sz="half" idx="1"/>
          </p:nvPr>
        </p:nvSpPr>
        <p:spPr>
          <a:xfrm>
            <a:off x="358776" y="1838325"/>
            <a:ext cx="4038600" cy="280846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549776" y="1838325"/>
            <a:ext cx="4038600" cy="280846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5"/>
          <p:cNvSpPr>
            <a:spLocks noGrp="1" noChangeArrowheads="1"/>
          </p:cNvSpPr>
          <p:nvPr>
            <p:ph type="ftr" sz="quarter" idx="10"/>
          </p:nvPr>
        </p:nvSpPr>
        <p:spPr>
          <a:ln/>
        </p:spPr>
        <p:txBody>
          <a:bodyPr/>
          <a:lstStyle>
            <a:lvl1pPr>
              <a:defRPr/>
            </a:lvl1pPr>
          </a:lstStyle>
          <a:p>
            <a:pPr>
              <a:defRPr/>
            </a:pPr>
            <a:endParaRPr lang="fr-FR"/>
          </a:p>
        </p:txBody>
      </p:sp>
      <p:sp>
        <p:nvSpPr>
          <p:cNvPr id="6" name="Rectangle 6"/>
          <p:cNvSpPr>
            <a:spLocks noGrp="1" noChangeArrowheads="1"/>
          </p:cNvSpPr>
          <p:nvPr>
            <p:ph type="sldNum" sz="quarter" idx="11"/>
          </p:nvPr>
        </p:nvSpPr>
        <p:spPr>
          <a:ln/>
        </p:spPr>
        <p:txBody>
          <a:bodyPr/>
          <a:lstStyle>
            <a:lvl1pPr>
              <a:defRPr/>
            </a:lvl1pPr>
          </a:lstStyle>
          <a:p>
            <a:pPr>
              <a:defRPr/>
            </a:pPr>
            <a:fld id="{D3845B77-D0E8-41E0-A5CE-EFB07DD06D6A}" type="slidenum">
              <a:rPr lang="fr-FR"/>
              <a:pPr>
                <a:defRPr/>
              </a:pPr>
              <a:t>‹#›</a:t>
            </a:fld>
            <a:endParaRPr lang="fr-F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el 1"/>
          <p:cNvSpPr>
            <a:spLocks noGrp="1"/>
          </p:cNvSpPr>
          <p:nvPr>
            <p:ph type="ctrTitle"/>
          </p:nvPr>
        </p:nvSpPr>
        <p:spPr>
          <a:xfrm>
            <a:off x="404416" y="116590"/>
            <a:ext cx="7772400" cy="794127"/>
          </a:xfrm>
          <a:prstGeom prst="rect">
            <a:avLst/>
          </a:prstGeom>
        </p:spPr>
        <p:txBody>
          <a:bodyPr/>
          <a:lstStyle>
            <a:lvl1pPr algn="l">
              <a:defRPr sz="2800" b="1">
                <a:solidFill>
                  <a:schemeClr val="bg1"/>
                </a:solidFill>
                <a:latin typeface="Arial"/>
                <a:cs typeface="Arial"/>
              </a:defRPr>
            </a:lvl1pPr>
          </a:lstStyle>
          <a:p>
            <a:endParaRPr lang="en-GB" noProof="0" dirty="0"/>
          </a:p>
        </p:txBody>
      </p:sp>
      <p:sp>
        <p:nvSpPr>
          <p:cNvPr id="4" name="Content Placeholder 3"/>
          <p:cNvSpPr>
            <a:spLocks noGrp="1"/>
          </p:cNvSpPr>
          <p:nvPr>
            <p:ph sz="quarter" idx="10"/>
          </p:nvPr>
        </p:nvSpPr>
        <p:spPr>
          <a:xfrm>
            <a:off x="438150" y="1333500"/>
            <a:ext cx="8540750" cy="5080000"/>
          </a:xfrm>
          <a:prstGeom prst="rect">
            <a:avLst/>
          </a:prstGeom>
        </p:spPr>
        <p:txBody>
          <a:bodyPr>
            <a:normAutofit/>
          </a:bodyPr>
          <a:lstStyle>
            <a:lvl1pPr>
              <a:defRPr lang="en-US" sz="2400" baseline="0" smtClean="0">
                <a:solidFill>
                  <a:schemeClr val="tx1"/>
                </a:solidFill>
                <a:latin typeface="Arial"/>
                <a:cs typeface="Arial"/>
              </a:defRPr>
            </a:lvl1pPr>
            <a:lvl2pPr>
              <a:defRPr lang="en-US" sz="1800" baseline="0" smtClean="0">
                <a:solidFill>
                  <a:schemeClr val="tx1"/>
                </a:solidFill>
                <a:latin typeface="Arial"/>
                <a:cs typeface="Arial"/>
              </a:defRPr>
            </a:lvl2pPr>
            <a:lvl3pPr>
              <a:defRPr lang="en-US" sz="1600" smtClean="0">
                <a:solidFill>
                  <a:schemeClr val="tx1"/>
                </a:solidFill>
                <a:latin typeface="Arial"/>
                <a:cs typeface="Arial"/>
              </a:defRPr>
            </a:lvl3pPr>
            <a:lvl4pPr>
              <a:defRPr lang="en-US" sz="1400" smtClean="0">
                <a:solidFill>
                  <a:schemeClr val="tx1"/>
                </a:solidFill>
                <a:latin typeface="Arial"/>
                <a:cs typeface="Arial"/>
              </a:defRPr>
            </a:lvl4pPr>
            <a:lvl5pPr>
              <a:defRPr lang="en-GB" sz="1200" baseline="0">
                <a:solidFill>
                  <a:schemeClr val="tx1"/>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el 1"/>
          <p:cNvSpPr>
            <a:spLocks noGrp="1"/>
          </p:cNvSpPr>
          <p:nvPr>
            <p:ph type="ctrTitle"/>
          </p:nvPr>
        </p:nvSpPr>
        <p:spPr>
          <a:xfrm>
            <a:off x="404416" y="116590"/>
            <a:ext cx="7772400" cy="794127"/>
          </a:xfrm>
          <a:prstGeom prst="rect">
            <a:avLst/>
          </a:prstGeom>
        </p:spPr>
        <p:txBody>
          <a:bodyPr/>
          <a:lstStyle>
            <a:lvl1pPr algn="l">
              <a:defRPr sz="2800" b="1">
                <a:solidFill>
                  <a:schemeClr val="bg1"/>
                </a:solidFill>
                <a:latin typeface="Arial"/>
                <a:cs typeface="Arial"/>
              </a:defRPr>
            </a:lvl1pPr>
          </a:lstStyle>
          <a:p>
            <a:endParaRPr lang="en-GB" noProof="0"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el 1"/>
          <p:cNvSpPr>
            <a:spLocks noGrp="1"/>
          </p:cNvSpPr>
          <p:nvPr>
            <p:ph type="ctrTitle"/>
          </p:nvPr>
        </p:nvSpPr>
        <p:spPr>
          <a:xfrm>
            <a:off x="404416" y="116590"/>
            <a:ext cx="7772400" cy="794127"/>
          </a:xfrm>
          <a:prstGeom prst="rect">
            <a:avLst/>
          </a:prstGeom>
        </p:spPr>
        <p:txBody>
          <a:bodyPr/>
          <a:lstStyle>
            <a:lvl1pPr algn="l">
              <a:defRPr sz="2800" b="1">
                <a:solidFill>
                  <a:schemeClr val="bg1"/>
                </a:solidFill>
                <a:latin typeface="Arial"/>
                <a:cs typeface="Arial"/>
              </a:defRPr>
            </a:lvl1pPr>
          </a:lstStyle>
          <a:p>
            <a:endParaRPr lang="en-GB" noProof="0" dirty="0"/>
          </a:p>
        </p:txBody>
      </p:sp>
      <p:sp>
        <p:nvSpPr>
          <p:cNvPr id="4" name="Content Placeholder 3"/>
          <p:cNvSpPr>
            <a:spLocks noGrp="1"/>
          </p:cNvSpPr>
          <p:nvPr>
            <p:ph sz="quarter" idx="10"/>
          </p:nvPr>
        </p:nvSpPr>
        <p:spPr>
          <a:xfrm>
            <a:off x="438151" y="1333500"/>
            <a:ext cx="4133850" cy="4991100"/>
          </a:xfrm>
          <a:prstGeom prst="rect">
            <a:avLst/>
          </a:prstGeom>
        </p:spPr>
        <p:txBody>
          <a:bodyPr>
            <a:normAutofit/>
          </a:bodyPr>
          <a:lstStyle>
            <a:lvl1pPr>
              <a:defRPr lang="en-US" sz="2400" baseline="0" dirty="0" smtClean="0">
                <a:solidFill>
                  <a:schemeClr val="tx1"/>
                </a:solidFill>
                <a:latin typeface="Arial"/>
                <a:cs typeface="Arial"/>
              </a:defRPr>
            </a:lvl1pPr>
            <a:lvl2pPr>
              <a:defRPr lang="en-US" sz="1800" baseline="0" dirty="0" smtClean="0">
                <a:solidFill>
                  <a:schemeClr val="tx1"/>
                </a:solidFill>
                <a:latin typeface="Arial"/>
                <a:cs typeface="Arial"/>
              </a:defRPr>
            </a:lvl2pPr>
            <a:lvl3pPr>
              <a:defRPr lang="en-US" sz="1600" dirty="0" smtClean="0">
                <a:solidFill>
                  <a:schemeClr val="tx1"/>
                </a:solidFill>
                <a:latin typeface="Arial"/>
                <a:cs typeface="Arial"/>
              </a:defRPr>
            </a:lvl3pPr>
            <a:lvl4pPr>
              <a:defRPr lang="en-US" sz="1400" dirty="0" smtClean="0">
                <a:solidFill>
                  <a:schemeClr val="tx1"/>
                </a:solidFill>
                <a:latin typeface="Arial"/>
                <a:cs typeface="Arial"/>
              </a:defRPr>
            </a:lvl4pPr>
            <a:lvl5pPr>
              <a:defRPr lang="en-GB" sz="1200" baseline="0" dirty="0">
                <a:solidFill>
                  <a:schemeClr val="tx1"/>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Content Placeholder 3"/>
          <p:cNvSpPr>
            <a:spLocks noGrp="1"/>
          </p:cNvSpPr>
          <p:nvPr>
            <p:ph sz="quarter" idx="11"/>
          </p:nvPr>
        </p:nvSpPr>
        <p:spPr>
          <a:xfrm>
            <a:off x="4864100" y="1333500"/>
            <a:ext cx="4114800" cy="4991100"/>
          </a:xfrm>
          <a:prstGeom prst="rect">
            <a:avLst/>
          </a:prstGeom>
        </p:spPr>
        <p:txBody>
          <a:bodyPr>
            <a:normAutofit/>
          </a:bodyPr>
          <a:lstStyle>
            <a:lvl1pPr>
              <a:defRPr lang="en-US" sz="2400" baseline="0" dirty="0" smtClean="0">
                <a:solidFill>
                  <a:schemeClr val="tx1"/>
                </a:solidFill>
                <a:latin typeface="Arial"/>
                <a:cs typeface="Arial"/>
              </a:defRPr>
            </a:lvl1pPr>
            <a:lvl2pPr>
              <a:defRPr lang="en-US" sz="1800" baseline="0" dirty="0" smtClean="0">
                <a:solidFill>
                  <a:schemeClr val="tx1"/>
                </a:solidFill>
                <a:latin typeface="Arial"/>
                <a:cs typeface="Arial"/>
              </a:defRPr>
            </a:lvl2pPr>
            <a:lvl3pPr>
              <a:defRPr lang="en-US" sz="1600" dirty="0" smtClean="0">
                <a:solidFill>
                  <a:schemeClr val="tx1"/>
                </a:solidFill>
                <a:latin typeface="Arial"/>
                <a:cs typeface="Arial"/>
              </a:defRPr>
            </a:lvl3pPr>
            <a:lvl4pPr>
              <a:defRPr lang="en-US" sz="1400" dirty="0" smtClean="0">
                <a:solidFill>
                  <a:schemeClr val="tx1"/>
                </a:solidFill>
                <a:latin typeface="Arial"/>
                <a:cs typeface="Arial"/>
              </a:defRPr>
            </a:lvl4pPr>
            <a:lvl5pPr>
              <a:defRPr lang="en-GB" sz="1200" baseline="0" dirty="0">
                <a:solidFill>
                  <a:schemeClr val="tx1"/>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60338"/>
            <a:ext cx="8229600" cy="749300"/>
          </a:xfrm>
        </p:spPr>
        <p:txBody>
          <a:bodyPr/>
          <a:lstStyle/>
          <a:p>
            <a:r>
              <a:rPr lang="en-US"/>
              <a:t>Click to edit Master title style</a:t>
            </a:r>
          </a:p>
        </p:txBody>
      </p:sp>
      <p:sp>
        <p:nvSpPr>
          <p:cNvPr id="3" name="Content Placeholder 2"/>
          <p:cNvSpPr>
            <a:spLocks noGrp="1"/>
          </p:cNvSpPr>
          <p:nvPr>
            <p:ph idx="1"/>
          </p:nvPr>
        </p:nvSpPr>
        <p:spPr>
          <a:xfrm>
            <a:off x="438150" y="1227138"/>
            <a:ext cx="8070524" cy="54784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60338"/>
            <a:ext cx="8229600" cy="749300"/>
          </a:xfrm>
        </p:spPr>
        <p:txBody>
          <a:bodyPr/>
          <a:lstStyle/>
          <a:p>
            <a:r>
              <a:rPr lang="en-US" dirty="0"/>
              <a:t>Click to edit Master title style</a:t>
            </a: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38151" y="160338"/>
            <a:ext cx="8248650" cy="7493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438151" y="1227138"/>
            <a:ext cx="8248650" cy="5295900"/>
          </a:xfrm>
        </p:spPr>
        <p:txBody>
          <a:bodyPr/>
          <a:lstStyle/>
          <a:p>
            <a:pPr lvl="0"/>
            <a:endParaRPr lang="en-GB" noProof="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defRPr/>
            </a:pPr>
            <a:endParaRPr lang="en-US" altLang="sr-Latn-RS" smtClean="0">
              <a:solidFill>
                <a:srgbClr val="000000"/>
              </a:solidFill>
              <a:latin typeface="Calibri" pitchFamily="34" charset="0"/>
            </a:endParaRPr>
          </a:p>
        </p:txBody>
      </p:sp>
      <p:sp>
        <p:nvSpPr>
          <p:cNvPr id="5" name="Rectangle 20"/>
          <p:cNvSpPr>
            <a:spLocks noChangeArrowheads="1"/>
          </p:cNvSpPr>
          <p:nvPr/>
        </p:nvSpPr>
        <p:spPr bwMode="white">
          <a:xfrm>
            <a:off x="8991600" y="3175"/>
            <a:ext cx="152400" cy="6858000"/>
          </a:xfrm>
          <a:prstGeom prst="rect">
            <a:avLst/>
          </a:prstGeom>
          <a:solidFill>
            <a:srgbClr val="FFFFFF"/>
          </a:solidFill>
          <a:ln>
            <a:noFill/>
          </a:ln>
          <a:extLst>
            <a:ext uri="{91240B29-F687-4F45-9708-019B960494DF}"/>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defRPr/>
            </a:pPr>
            <a:endParaRPr lang="en-US" altLang="sr-Latn-RS" smtClean="0">
              <a:solidFill>
                <a:srgbClr val="000000"/>
              </a:solidFill>
              <a:latin typeface="Calibri" pitchFamily="34" charset="0"/>
            </a:endParaRPr>
          </a:p>
        </p:txBody>
      </p:sp>
      <p:sp>
        <p:nvSpPr>
          <p:cNvPr id="6" name="Rectangle 23"/>
          <p:cNvSpPr>
            <a:spLocks noChangeArrowheads="1"/>
          </p:cNvSpPr>
          <p:nvPr/>
        </p:nvSpPr>
        <p:spPr bwMode="white">
          <a:xfrm>
            <a:off x="0" y="0"/>
            <a:ext cx="152400" cy="6858000"/>
          </a:xfrm>
          <a:prstGeom prst="rect">
            <a:avLst/>
          </a:prstGeom>
          <a:solidFill>
            <a:srgbClr val="FFFFFF"/>
          </a:solidFill>
          <a:ln>
            <a:noFill/>
          </a:ln>
          <a:extLst>
            <a:ext uri="{91240B29-F687-4F45-9708-019B960494DF}"/>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defRPr/>
            </a:pPr>
            <a:endParaRPr lang="en-US" altLang="sr-Latn-RS" smtClean="0">
              <a:solidFill>
                <a:srgbClr val="000000"/>
              </a:solidFill>
              <a:latin typeface="Calibri" pitchFamily="34" charset="0"/>
            </a:endParaRPr>
          </a:p>
        </p:txBody>
      </p:sp>
      <p:sp>
        <p:nvSpPr>
          <p:cNvPr id="7" name="Rectangle 24"/>
          <p:cNvSpPr>
            <a:spLocks noChangeArrowheads="1"/>
          </p:cNvSpPr>
          <p:nvPr/>
        </p:nvSpPr>
        <p:spPr bwMode="white">
          <a:xfrm>
            <a:off x="0" y="0"/>
            <a:ext cx="9144000" cy="2514600"/>
          </a:xfrm>
          <a:prstGeom prst="rect">
            <a:avLst/>
          </a:prstGeom>
          <a:solidFill>
            <a:srgbClr val="FFFFFF"/>
          </a:solidFill>
          <a:ln>
            <a:noFill/>
          </a:ln>
          <a:extLst>
            <a:ext uri="{91240B29-F687-4F45-9708-019B960494DF}"/>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defRPr/>
            </a:pPr>
            <a:endParaRPr lang="en-US" altLang="sr-Latn-RS" smtClean="0">
              <a:solidFill>
                <a:srgbClr val="000000"/>
              </a:solidFill>
              <a:latin typeface="Calibri" pitchFamily="34" charset="0"/>
            </a:endParaRPr>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lgn="l" fontAlgn="auto">
              <a:spcBef>
                <a:spcPts val="0"/>
              </a:spcBef>
              <a:spcAft>
                <a:spcPts val="0"/>
              </a:spcAft>
              <a:defRPr/>
            </a:pPr>
            <a:endParaRPr lang="en-US">
              <a:solidFill>
                <a:prstClr val="black"/>
              </a:solidFill>
              <a:latin typeface="Calibri"/>
            </a:endParaRPr>
          </a:p>
        </p:txBody>
      </p:sp>
      <p:sp>
        <p:nvSpPr>
          <p:cNvPr id="11" name="Straight Connector 10"/>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lgn="l" fontAlgn="auto">
              <a:spcBef>
                <a:spcPts val="0"/>
              </a:spcBef>
              <a:spcAft>
                <a:spcPts val="0"/>
              </a:spcAft>
              <a:defRPr/>
            </a:pPr>
            <a:endParaRPr lang="en-US">
              <a:solidFill>
                <a:prstClr val="black"/>
              </a:solidFill>
              <a:latin typeface="Calibri"/>
            </a:endParaRPr>
          </a:p>
        </p:txBody>
      </p:sp>
      <p:sp>
        <p:nvSpPr>
          <p:cNvPr id="12" name="Rectangle 11"/>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lgn="l" fontAlgn="auto">
              <a:spcBef>
                <a:spcPts val="0"/>
              </a:spcBef>
              <a:spcAft>
                <a:spcPts val="0"/>
              </a:spcAft>
              <a:defRPr/>
            </a:pPr>
            <a:endParaRPr lang="en-US" dirty="0">
              <a:solidFill>
                <a:prstClr val="black"/>
              </a:solidFill>
              <a:latin typeface="Calibri"/>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fontAlgn="auto">
              <a:spcBef>
                <a:spcPts val="0"/>
              </a:spcBef>
              <a:spcAft>
                <a:spcPts val="0"/>
              </a:spcAft>
              <a:defRPr/>
            </a:pPr>
            <a:endParaRPr lang="en-US">
              <a:solidFill>
                <a:prstClr val="white"/>
              </a:solidFill>
            </a:endParaRPr>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fontAlgn="auto">
              <a:spcBef>
                <a:spcPts val="0"/>
              </a:spcBef>
              <a:spcAft>
                <a:spcPts val="0"/>
              </a:spcAft>
              <a:defRPr/>
            </a:pPr>
            <a:endParaRPr lang="en-US">
              <a:solidFill>
                <a:prstClr val="white"/>
              </a:solidFill>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en-US" smtClean="0"/>
              <a:t>Click to edit Master title style</a:t>
            </a:r>
            <a:endParaRPr lang="en-US"/>
          </a:p>
        </p:txBody>
      </p:sp>
      <p:sp>
        <p:nvSpPr>
          <p:cNvPr id="15" name="Date Placeholder 27"/>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CB3A9CF1-5550-401C-ACF2-F229D83103BC}" type="datetimeFigureOut">
              <a:rPr lang="en-US"/>
              <a:pPr>
                <a:defRPr/>
              </a:pPr>
              <a:t>5/1/2019</a:t>
            </a:fld>
            <a:endParaRPr lang="en-US"/>
          </a:p>
        </p:txBody>
      </p:sp>
      <p:sp>
        <p:nvSpPr>
          <p:cNvPr id="16" name="Footer Placeholder 16"/>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17" name="Slide Number Placeholder 28"/>
          <p:cNvSpPr>
            <a:spLocks noGrp="1"/>
          </p:cNvSpPr>
          <p:nvPr>
            <p:ph type="sldNum" sz="quarter" idx="12"/>
          </p:nvPr>
        </p:nvSpPr>
        <p:spPr>
          <a:xfrm>
            <a:off x="4343400" y="2198688"/>
            <a:ext cx="457200" cy="441325"/>
          </a:xfrm>
        </p:spPr>
        <p:txBody>
          <a:bodyPr/>
          <a:lstStyle>
            <a:lvl1pPr fontAlgn="base">
              <a:spcBef>
                <a:spcPct val="0"/>
              </a:spcBef>
              <a:spcAft>
                <a:spcPct val="0"/>
              </a:spcAft>
              <a:defRPr>
                <a:solidFill>
                  <a:srgbClr val="FEB80A">
                    <a:shade val="75000"/>
                  </a:srgbClr>
                </a:solidFill>
                <a:latin typeface="Arial" pitchFamily="34" charset="0"/>
              </a:defRPr>
            </a:lvl1pPr>
          </a:lstStyle>
          <a:p>
            <a:pPr>
              <a:defRPr/>
            </a:pPr>
            <a:fld id="{A6544A45-EC77-4E8A-8252-CB1CCB250E2A}"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2588123" y="599918"/>
            <a:ext cx="3967754" cy="492443"/>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343879"/>
            <a:ext cx="4040188" cy="83099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6"/>
            <a:ext cx="4040188" cy="22082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6" y="1343879"/>
            <a:ext cx="4041775" cy="83099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6" y="2174876"/>
            <a:ext cx="4041775" cy="22082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5"/>
          <p:cNvSpPr>
            <a:spLocks noGrp="1" noChangeArrowheads="1"/>
          </p:cNvSpPr>
          <p:nvPr>
            <p:ph type="ftr" sz="quarter" idx="10"/>
          </p:nvPr>
        </p:nvSpPr>
        <p:spPr>
          <a:ln/>
        </p:spPr>
        <p:txBody>
          <a:bodyPr/>
          <a:lstStyle>
            <a:lvl1pPr>
              <a:defRPr/>
            </a:lvl1pPr>
          </a:lstStyle>
          <a:p>
            <a:pPr>
              <a:defRPr/>
            </a:pPr>
            <a:endParaRPr lang="fr-FR"/>
          </a:p>
        </p:txBody>
      </p:sp>
      <p:sp>
        <p:nvSpPr>
          <p:cNvPr id="8" name="Rectangle 6"/>
          <p:cNvSpPr>
            <a:spLocks noGrp="1" noChangeArrowheads="1"/>
          </p:cNvSpPr>
          <p:nvPr>
            <p:ph type="sldNum" sz="quarter" idx="11"/>
          </p:nvPr>
        </p:nvSpPr>
        <p:spPr>
          <a:ln/>
        </p:spPr>
        <p:txBody>
          <a:bodyPr/>
          <a:lstStyle>
            <a:lvl1pPr>
              <a:defRPr/>
            </a:lvl1pPr>
          </a:lstStyle>
          <a:p>
            <a:pPr>
              <a:defRPr/>
            </a:pPr>
            <a:fld id="{4047EC0F-9DF8-4C73-A84B-D30031B770EC}" type="slidenum">
              <a:rPr lang="fr-FR"/>
              <a:pPr>
                <a:defRPr/>
              </a:pPr>
              <a:t>‹#›</a:t>
            </a:fld>
            <a:endParaRPr lang="fr-F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smtClean="0"/>
              <a:t>Click to edit Master title style</a:t>
            </a:r>
            <a:endParaRPr lang="en-US"/>
          </a:p>
        </p:txBody>
      </p:sp>
      <p:sp>
        <p:nvSpPr>
          <p:cNvPr id="8" name="Content Placeholder 7"/>
          <p:cNvSpPr>
            <a:spLocks noGrp="1"/>
          </p:cNvSpPr>
          <p:nvPr>
            <p:ph sz="quarter" idx="1"/>
          </p:nvPr>
        </p:nvSpPr>
        <p:spPr>
          <a:xfrm>
            <a:off x="301752" y="1527048"/>
            <a:ext cx="850392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EB2398C5-DDAA-4D62-B708-EC98D0D1F5A2}" type="datetimeFigureOut">
              <a:rPr lang="en-US"/>
              <a:pPr>
                <a:defRPr/>
              </a:pPr>
              <a:t>5/1/2019</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a:xfrm>
            <a:off x="4362450" y="1027113"/>
            <a:ext cx="457200" cy="441325"/>
          </a:xfrm>
        </p:spPr>
        <p:txBody>
          <a:bodyPr/>
          <a:lstStyle>
            <a:lvl1pPr fontAlgn="base">
              <a:spcBef>
                <a:spcPct val="0"/>
              </a:spcBef>
              <a:spcAft>
                <a:spcPct val="0"/>
              </a:spcAft>
              <a:defRPr>
                <a:latin typeface="Arial" pitchFamily="34" charset="0"/>
              </a:defRPr>
            </a:lvl1pPr>
          </a:lstStyle>
          <a:p>
            <a:pPr>
              <a:defRPr/>
            </a:pPr>
            <a:fld id="{59962480-B753-4179-95BC-52840DF2076D}"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hf sldNum="0" hdr="0" dt="0"/>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0"/>
            <a:ext cx="152400" cy="6858000"/>
          </a:xfrm>
          <a:prstGeom prst="rect">
            <a:avLst/>
          </a:prstGeom>
          <a:solidFill>
            <a:srgbClr val="FFFFFF"/>
          </a:solidFill>
          <a:ln>
            <a:noFill/>
          </a:ln>
          <a:extLst>
            <a:ext uri="{91240B29-F687-4F45-9708-019B960494DF}"/>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defRPr/>
            </a:pPr>
            <a:endParaRPr lang="en-US" altLang="sr-Latn-RS" smtClean="0">
              <a:solidFill>
                <a:srgbClr val="000000"/>
              </a:solidFill>
              <a:latin typeface="Calibri" pitchFamily="34" charset="0"/>
            </a:endParaRPr>
          </a:p>
        </p:txBody>
      </p:sp>
      <p:sp>
        <p:nvSpPr>
          <p:cNvPr id="5"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defRPr/>
            </a:pPr>
            <a:endParaRPr lang="en-US" altLang="sr-Latn-RS" smtClean="0">
              <a:solidFill>
                <a:srgbClr val="000000"/>
              </a:solidFill>
              <a:latin typeface="Calibri" pitchFamily="34" charset="0"/>
            </a:endParaRPr>
          </a:p>
        </p:txBody>
      </p:sp>
      <p:sp>
        <p:nvSpPr>
          <p:cNvPr id="6" name="Rectangle 23"/>
          <p:cNvSpPr>
            <a:spLocks noChangeArrowheads="1"/>
          </p:cNvSpPr>
          <p:nvPr/>
        </p:nvSpPr>
        <p:spPr bwMode="white">
          <a:xfrm>
            <a:off x="0" y="0"/>
            <a:ext cx="9144000" cy="152400"/>
          </a:xfrm>
          <a:prstGeom prst="rect">
            <a:avLst/>
          </a:prstGeom>
          <a:solidFill>
            <a:srgbClr val="FFFFFF"/>
          </a:solidFill>
          <a:ln>
            <a:noFill/>
          </a:ln>
          <a:extLst>
            <a:ext uri="{91240B29-F687-4F45-9708-019B960494DF}"/>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defRPr/>
            </a:pPr>
            <a:endParaRPr lang="en-US" altLang="sr-Latn-RS" smtClean="0">
              <a:solidFill>
                <a:srgbClr val="000000"/>
              </a:solidFill>
              <a:latin typeface="Calibri" pitchFamily="34" charset="0"/>
            </a:endParaRPr>
          </a:p>
        </p:txBody>
      </p:sp>
      <p:sp>
        <p:nvSpPr>
          <p:cNvPr id="7" name="Rectangle 24"/>
          <p:cNvSpPr>
            <a:spLocks noChangeArrowheads="1"/>
          </p:cNvSpPr>
          <p:nvPr/>
        </p:nvSpPr>
        <p:spPr bwMode="white">
          <a:xfrm>
            <a:off x="8991600" y="19050"/>
            <a:ext cx="152400" cy="6858000"/>
          </a:xfrm>
          <a:prstGeom prst="rect">
            <a:avLst/>
          </a:prstGeom>
          <a:solidFill>
            <a:srgbClr val="FFFFFF"/>
          </a:solidFill>
          <a:ln>
            <a:noFill/>
          </a:ln>
          <a:extLst>
            <a:ext uri="{91240B29-F687-4F45-9708-019B960494DF}"/>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defRPr/>
            </a:pPr>
            <a:endParaRPr lang="en-US" altLang="sr-Latn-RS" smtClean="0">
              <a:solidFill>
                <a:srgbClr val="000000"/>
              </a:solidFill>
              <a:latin typeface="Calibri" pitchFamily="34" charset="0"/>
            </a:endParaRPr>
          </a:p>
        </p:txBody>
      </p:sp>
      <p:sp>
        <p:nvSpPr>
          <p:cNvPr id="8" name="Rectangle 25"/>
          <p:cNvSpPr>
            <a:spLocks noChangeArrowheads="1"/>
          </p:cNvSpPr>
          <p:nvPr/>
        </p:nvSpPr>
        <p:spPr bwMode="white">
          <a:xfrm>
            <a:off x="152400" y="2286000"/>
            <a:ext cx="8832850" cy="304800"/>
          </a:xfrm>
          <a:prstGeom prst="rect">
            <a:avLst/>
          </a:prstGeom>
          <a:solidFill>
            <a:srgbClr val="FFFFFF"/>
          </a:solidFill>
          <a:ln>
            <a:noFill/>
          </a:ln>
          <a:extLst>
            <a:ext uri="{91240B29-F687-4F45-9708-019B960494DF}"/>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defRPr/>
            </a:pPr>
            <a:endParaRPr lang="en-US" altLang="sr-Latn-RS" smtClean="0">
              <a:solidFill>
                <a:srgbClr val="000000"/>
              </a:solidFill>
              <a:latin typeface="Calibri" pitchFamily="34" charset="0"/>
            </a:endParaRPr>
          </a:p>
        </p:txBody>
      </p:sp>
      <p:sp>
        <p:nvSpPr>
          <p:cNvPr id="9" name="Rectangle 26"/>
          <p:cNvSpPr>
            <a:spLocks noChangeArrowheads="1"/>
          </p:cNvSpPr>
          <p:nvPr/>
        </p:nvSpPr>
        <p:spPr bwMode="auto">
          <a:xfrm>
            <a:off x="155575" y="142875"/>
            <a:ext cx="8832850" cy="2139950"/>
          </a:xfrm>
          <a:prstGeom prst="rect">
            <a:avLst/>
          </a:prstGeom>
          <a:solidFill>
            <a:schemeClr val="accent1"/>
          </a:solidFill>
          <a:ln>
            <a:noFill/>
          </a:ln>
          <a:extLst>
            <a:ext uri="{91240B29-F687-4F45-9708-019B960494DF}"/>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defRPr/>
            </a:pPr>
            <a:endParaRPr lang="en-US" altLang="sr-Latn-RS" smtClean="0">
              <a:solidFill>
                <a:srgbClr val="000000"/>
              </a:solidFill>
              <a:latin typeface="Calibri" pitchFamily="34" charset="0"/>
            </a:endParaRPr>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lgn="l" fontAlgn="auto">
              <a:spcBef>
                <a:spcPts val="0"/>
              </a:spcBef>
              <a:spcAft>
                <a:spcPts val="0"/>
              </a:spcAft>
              <a:defRPr/>
            </a:pPr>
            <a:endParaRPr lang="en-US">
              <a:solidFill>
                <a:prstClr val="black"/>
              </a:solidFill>
              <a:latin typeface="Calibri"/>
            </a:endParaRPr>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lgn="l" fontAlgn="auto">
              <a:spcBef>
                <a:spcPts val="0"/>
              </a:spcBef>
              <a:spcAft>
                <a:spcPts val="0"/>
              </a:spcAft>
              <a:defRPr/>
            </a:pPr>
            <a:endParaRPr lang="en-US" dirty="0">
              <a:solidFill>
                <a:prstClr val="black"/>
              </a:solidFill>
              <a:latin typeface="Calibri"/>
            </a:endParaRPr>
          </a:p>
        </p:txBody>
      </p:sp>
      <p:sp>
        <p:nvSpPr>
          <p:cNvPr id="12" name="Straight Connector 11"/>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lgn="l" fontAlgn="auto">
              <a:spcBef>
                <a:spcPts val="0"/>
              </a:spcBef>
              <a:spcAft>
                <a:spcPts val="0"/>
              </a:spcAft>
              <a:defRPr/>
            </a:pPr>
            <a:endParaRPr lang="en-US">
              <a:solidFill>
                <a:prstClr val="black"/>
              </a:solidFill>
              <a:latin typeface="Calibri"/>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fontAlgn="auto">
              <a:spcBef>
                <a:spcPts val="0"/>
              </a:spcBef>
              <a:spcAft>
                <a:spcPts val="0"/>
              </a:spcAft>
              <a:defRPr/>
            </a:pPr>
            <a:endParaRPr lang="en-US">
              <a:solidFill>
                <a:prstClr val="white"/>
              </a:solidFill>
            </a:endParaRPr>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fontAlgn="auto">
              <a:spcBef>
                <a:spcPts val="0"/>
              </a:spcBef>
              <a:spcAft>
                <a:spcPts val="0"/>
              </a:spcAft>
              <a:defRPr/>
            </a:pPr>
            <a:endParaRPr lang="en-US">
              <a:solidFill>
                <a:prstClr val="white"/>
              </a:solidFill>
            </a:endParaRPr>
          </a:p>
        </p:txBody>
      </p:sp>
      <p:sp>
        <p:nvSpPr>
          <p:cNvPr id="3" name="Text Placeholder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en-US" smtClean="0"/>
              <a:t>Click to edit Master title style</a:t>
            </a:r>
            <a:endParaRPr lang="en-US"/>
          </a:p>
        </p:txBody>
      </p:sp>
      <p:sp>
        <p:nvSpPr>
          <p:cNvPr id="15" name="Footer Placeholder 4"/>
          <p:cNvSpPr>
            <a:spLocks noGrp="1"/>
          </p:cNvSpPr>
          <p:nvPr>
            <p:ph type="ftr" sz="quarter" idx="10"/>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16" name="Date Placeholder 3"/>
          <p:cNvSpPr>
            <a:spLocks noGrp="1"/>
          </p:cNvSpPr>
          <p:nvPr>
            <p:ph type="dt" sz="half" idx="11"/>
          </p:nvPr>
        </p:nvSpPr>
        <p:spPr/>
        <p:txBody>
          <a:bodyPr/>
          <a:lstStyle>
            <a:lvl1pPr fontAlgn="base">
              <a:spcBef>
                <a:spcPct val="0"/>
              </a:spcBef>
              <a:spcAft>
                <a:spcPct val="0"/>
              </a:spcAft>
              <a:defRPr>
                <a:latin typeface="Arial" pitchFamily="34" charset="0"/>
              </a:defRPr>
            </a:lvl1pPr>
          </a:lstStyle>
          <a:p>
            <a:pPr>
              <a:defRPr/>
            </a:pPr>
            <a:fld id="{C2242AF4-7F7B-4709-9076-84496E7DF43C}" type="datetimeFigureOut">
              <a:rPr lang="en-US"/>
              <a:pPr>
                <a:defRPr/>
              </a:pPr>
              <a:t>5/1/2019</a:t>
            </a:fld>
            <a:endParaRPr lang="en-US"/>
          </a:p>
        </p:txBody>
      </p:sp>
      <p:sp>
        <p:nvSpPr>
          <p:cNvPr id="17" name="Slide Number Placeholder 5"/>
          <p:cNvSpPr>
            <a:spLocks noGrp="1"/>
          </p:cNvSpPr>
          <p:nvPr>
            <p:ph type="sldNum" sz="quarter" idx="12"/>
          </p:nvPr>
        </p:nvSpPr>
        <p:spPr>
          <a:xfrm>
            <a:off x="4343400" y="2198688"/>
            <a:ext cx="457200" cy="441325"/>
          </a:xfrm>
        </p:spPr>
        <p:txBody>
          <a:bodyPr/>
          <a:lstStyle>
            <a:lvl1pPr fontAlgn="base">
              <a:spcBef>
                <a:spcPct val="0"/>
              </a:spcBef>
              <a:spcAft>
                <a:spcPct val="0"/>
              </a:spcAft>
              <a:defRPr>
                <a:solidFill>
                  <a:srgbClr val="FEB80A">
                    <a:shade val="75000"/>
                  </a:srgbClr>
                </a:solidFill>
                <a:latin typeface="Arial" pitchFamily="34" charset="0"/>
              </a:defRPr>
            </a:lvl1pPr>
          </a:lstStyle>
          <a:p>
            <a:pPr>
              <a:defRPr/>
            </a:pPr>
            <a:fld id="{2453C632-96D1-4350-8FC6-88386F572684}"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hf sldNum="0" hdr="0" dt="0"/>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2"/>
        </a:solidFill>
        <a:effectLst/>
      </p:bgPr>
    </p:bg>
    <p:spTree>
      <p:nvGrpSpPr>
        <p:cNvPr id="1" name=""/>
        <p:cNvGrpSpPr/>
        <p:nvPr/>
      </p:nvGrpSpPr>
      <p:grpSpPr>
        <a:xfrm>
          <a:off x="0" y="0"/>
          <a:ext cx="0" cy="0"/>
          <a:chOff x="0" y="0"/>
          <a:chExt cx="0" cy="0"/>
        </a:xfrm>
      </p:grpSpPr>
      <p:sp>
        <p:nvSpPr>
          <p:cNvPr id="5" name="Straight Connector 19"/>
          <p:cNvSpPr>
            <a:spLocks noChangeShapeType="1"/>
          </p:cNvSpPr>
          <p:nvPr/>
        </p:nvSpPr>
        <p:spPr bwMode="auto">
          <a:xfrm flipV="1">
            <a:off x="4562475" y="1576388"/>
            <a:ext cx="9525" cy="4818062"/>
          </a:xfrm>
          <a:prstGeom prst="line">
            <a:avLst/>
          </a:prstGeom>
          <a:noFill/>
          <a:ln w="9525" algn="ctr">
            <a:solidFill>
              <a:schemeClr val="tx2"/>
            </a:solidFill>
            <a:prstDash val="sysDash"/>
            <a:round/>
            <a:headEnd/>
            <a:tailEnd/>
          </a:ln>
        </p:spPr>
        <p:txBody>
          <a:bodyPr wrap="none" anchor="ctr"/>
          <a:lstStyle/>
          <a:p>
            <a:pPr>
              <a:defRPr/>
            </a:pPr>
            <a:endParaRPr lang="en-US"/>
          </a:p>
        </p:txBody>
      </p:sp>
      <p:sp>
        <p:nvSpPr>
          <p:cNvPr id="2" name="Title 1"/>
          <p:cNvSpPr>
            <a:spLocks noGrp="1"/>
          </p:cNvSpPr>
          <p:nvPr>
            <p:ph type="title"/>
          </p:nvPr>
        </p:nvSpPr>
        <p:spPr>
          <a:xfrm>
            <a:off x="301752" y="228600"/>
            <a:ext cx="8534400" cy="758952"/>
          </a:xfrm>
        </p:spPr>
        <p:txBody>
          <a:bodyPr/>
          <a:lstStyle/>
          <a:p>
            <a:r>
              <a:rPr lang="en-US" smtClean="0"/>
              <a:t>Click to edit Master title style</a:t>
            </a:r>
            <a:endParaRPr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a:xfrm>
            <a:off x="5791200" y="6410325"/>
            <a:ext cx="3044825" cy="365125"/>
          </a:xfrm>
        </p:spPr>
        <p:txBody>
          <a:bodyPr/>
          <a:lstStyle>
            <a:lvl1pPr fontAlgn="base">
              <a:spcBef>
                <a:spcPct val="0"/>
              </a:spcBef>
              <a:spcAft>
                <a:spcPct val="0"/>
              </a:spcAft>
              <a:defRPr>
                <a:latin typeface="Arial" pitchFamily="34" charset="0"/>
              </a:defRPr>
            </a:lvl1pPr>
          </a:lstStyle>
          <a:p>
            <a:pPr>
              <a:defRPr/>
            </a:pPr>
            <a:fld id="{F9F73231-A373-4590-89BF-3A7A5FD9EA40}" type="datetimeFigureOut">
              <a:rPr lang="en-US"/>
              <a:pPr>
                <a:defRPr/>
              </a:pPr>
              <a:t>5/1/2019</a:t>
            </a:fld>
            <a:endParaRPr lang="en-US"/>
          </a:p>
        </p:txBody>
      </p:sp>
      <p:sp>
        <p:nvSpPr>
          <p:cNvPr id="7" name="Footer Placeholder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8"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133ABAD9-D202-4B9C-B932-FAB4C0CECA4B}"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hf sldNum="0" hdr="0" dt="0"/>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solidFill>
          <a:schemeClr val="bg2"/>
        </a:solidFill>
        <a:effectLst/>
      </p:bgPr>
    </p:bg>
    <p:spTree>
      <p:nvGrpSpPr>
        <p:cNvPr id="1" name=""/>
        <p:cNvGrpSpPr/>
        <p:nvPr/>
      </p:nvGrpSpPr>
      <p:grpSpPr>
        <a:xfrm>
          <a:off x="0" y="0"/>
          <a:ext cx="0" cy="0"/>
          <a:chOff x="0" y="0"/>
          <a:chExt cx="0" cy="0"/>
        </a:xfrm>
      </p:grpSpPr>
      <p:sp>
        <p:nvSpPr>
          <p:cNvPr id="7" name="Straight Connector 19"/>
          <p:cNvSpPr>
            <a:spLocks noChangeShapeType="1"/>
          </p:cNvSpPr>
          <p:nvPr/>
        </p:nvSpPr>
        <p:spPr bwMode="auto">
          <a:xfrm flipV="1">
            <a:off x="4572000" y="2200275"/>
            <a:ext cx="0" cy="4187825"/>
          </a:xfrm>
          <a:prstGeom prst="line">
            <a:avLst/>
          </a:prstGeom>
          <a:noFill/>
          <a:ln w="9525" algn="ctr">
            <a:solidFill>
              <a:schemeClr val="tx2"/>
            </a:solidFill>
            <a:prstDash val="sysDash"/>
            <a:round/>
            <a:headEnd/>
            <a:tailEnd/>
          </a:ln>
        </p:spPr>
        <p:txBody>
          <a:bodyPr wrap="none" anchor="ctr"/>
          <a:lstStyle/>
          <a:p>
            <a:pPr>
              <a:defRPr/>
            </a:pPr>
            <a:endParaRPr lang="en-US"/>
          </a:p>
        </p:txBody>
      </p:sp>
      <p:sp>
        <p:nvSpPr>
          <p:cNvPr id="8" name="Rectangle 20"/>
          <p:cNvSpPr>
            <a:spLocks noChangeArrowheads="1"/>
          </p:cNvSpPr>
          <p:nvPr/>
        </p:nvSpPr>
        <p:spPr bwMode="white">
          <a:xfrm>
            <a:off x="0" y="0"/>
            <a:ext cx="9144000" cy="1447800"/>
          </a:xfrm>
          <a:prstGeom prst="rect">
            <a:avLst/>
          </a:prstGeom>
          <a:solidFill>
            <a:srgbClr val="FFFFFF"/>
          </a:solidFill>
          <a:ln>
            <a:noFill/>
          </a:ln>
          <a:extLst>
            <a:ext uri="{91240B29-F687-4F45-9708-019B960494DF}"/>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defRPr/>
            </a:pPr>
            <a:endParaRPr lang="en-US" altLang="sr-Latn-RS" smtClean="0">
              <a:solidFill>
                <a:srgbClr val="000000"/>
              </a:solidFill>
              <a:latin typeface="Calibri" pitchFamily="34" charset="0"/>
            </a:endParaRPr>
          </a:p>
        </p:txBody>
      </p:sp>
      <p:sp>
        <p:nvSpPr>
          <p:cNvPr id="9" name="Rectangle 23"/>
          <p:cNvSpPr>
            <a:spLocks noChangeArrowheads="1"/>
          </p:cNvSpPr>
          <p:nvPr/>
        </p:nvSpPr>
        <p:spPr bwMode="white">
          <a:xfrm>
            <a:off x="0" y="6705600"/>
            <a:ext cx="9144000" cy="152400"/>
          </a:xfrm>
          <a:prstGeom prst="rect">
            <a:avLst/>
          </a:prstGeom>
          <a:solidFill>
            <a:srgbClr val="FFFFFF"/>
          </a:solidFill>
          <a:ln>
            <a:noFill/>
          </a:ln>
          <a:extLst>
            <a:ext uri="{91240B29-F687-4F45-9708-019B960494DF}"/>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defRPr/>
            </a:pPr>
            <a:endParaRPr lang="en-US" altLang="sr-Latn-RS" smtClean="0">
              <a:solidFill>
                <a:srgbClr val="000000"/>
              </a:solidFill>
              <a:latin typeface="Calibri" pitchFamily="34" charset="0"/>
            </a:endParaRPr>
          </a:p>
        </p:txBody>
      </p:sp>
      <p:sp>
        <p:nvSpPr>
          <p:cNvPr id="10" name="Rectangle 24"/>
          <p:cNvSpPr>
            <a:spLocks noChangeArrowheads="1"/>
          </p:cNvSpPr>
          <p:nvPr/>
        </p:nvSpPr>
        <p:spPr bwMode="white">
          <a:xfrm>
            <a:off x="0" y="0"/>
            <a:ext cx="152400" cy="6858000"/>
          </a:xfrm>
          <a:prstGeom prst="rect">
            <a:avLst/>
          </a:prstGeom>
          <a:solidFill>
            <a:srgbClr val="FFFFFF"/>
          </a:solidFill>
          <a:ln>
            <a:noFill/>
          </a:ln>
          <a:extLst>
            <a:ext uri="{91240B29-F687-4F45-9708-019B960494DF}"/>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defRPr/>
            </a:pPr>
            <a:endParaRPr lang="en-US" altLang="sr-Latn-RS" smtClean="0">
              <a:solidFill>
                <a:srgbClr val="000000"/>
              </a:solidFill>
              <a:latin typeface="Calibri" pitchFamily="34" charset="0"/>
            </a:endParaRPr>
          </a:p>
        </p:txBody>
      </p:sp>
      <p:sp>
        <p:nvSpPr>
          <p:cNvPr id="11" name="Rectangle 25"/>
          <p:cNvSpPr>
            <a:spLocks noChangeArrowheads="1"/>
          </p:cNvSpPr>
          <p:nvPr/>
        </p:nvSpPr>
        <p:spPr bwMode="white">
          <a:xfrm>
            <a:off x="8991600" y="0"/>
            <a:ext cx="152400" cy="6858000"/>
          </a:xfrm>
          <a:prstGeom prst="rect">
            <a:avLst/>
          </a:prstGeom>
          <a:solidFill>
            <a:srgbClr val="FFFFFF"/>
          </a:solidFill>
          <a:ln>
            <a:noFill/>
          </a:ln>
          <a:extLst>
            <a:ext uri="{91240B29-F687-4F45-9708-019B960494DF}"/>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defRPr/>
            </a:pPr>
            <a:endParaRPr lang="en-US" altLang="sr-Latn-RS" smtClean="0">
              <a:solidFill>
                <a:srgbClr val="000000"/>
              </a:solidFill>
              <a:latin typeface="Calibri" pitchFamily="34" charset="0"/>
            </a:endParaRPr>
          </a:p>
        </p:txBody>
      </p:sp>
      <p:sp>
        <p:nvSpPr>
          <p:cNvPr id="12" name="Rectangle 11"/>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fontAlgn="auto">
              <a:spcBef>
                <a:spcPts val="0"/>
              </a:spcBef>
              <a:spcAft>
                <a:spcPts val="0"/>
              </a:spcAft>
              <a:defRPr/>
            </a:pPr>
            <a:endParaRPr lang="en-US">
              <a:solidFill>
                <a:prstClr val="white"/>
              </a:solidFill>
            </a:endParaRPr>
          </a:p>
        </p:txBody>
      </p:sp>
      <p:sp>
        <p:nvSpPr>
          <p:cNvPr id="13" name="Rectangle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lgn="l" fontAlgn="auto">
              <a:spcBef>
                <a:spcPts val="0"/>
              </a:spcBef>
              <a:spcAft>
                <a:spcPts val="0"/>
              </a:spcAft>
              <a:defRPr/>
            </a:pPr>
            <a:endParaRPr lang="en-US">
              <a:solidFill>
                <a:prstClr val="black"/>
              </a:solidFill>
              <a:latin typeface="Calibri"/>
            </a:endParaRPr>
          </a:p>
        </p:txBody>
      </p:sp>
      <p:sp>
        <p:nvSpPr>
          <p:cNvPr id="14" name="Straight Connector 13"/>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lgn="l" fontAlgn="auto">
              <a:spcBef>
                <a:spcPts val="0"/>
              </a:spcBef>
              <a:spcAft>
                <a:spcPts val="0"/>
              </a:spcAft>
              <a:defRPr/>
            </a:pPr>
            <a:endParaRPr lang="en-US">
              <a:solidFill>
                <a:prstClr val="black"/>
              </a:solidFill>
              <a:latin typeface="Calibri"/>
            </a:endParaRPr>
          </a:p>
        </p:txBody>
      </p:sp>
      <p:sp>
        <p:nvSpPr>
          <p:cNvPr id="15" name="Rectangle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lgn="l" fontAlgn="auto">
              <a:spcBef>
                <a:spcPts val="0"/>
              </a:spcBef>
              <a:spcAft>
                <a:spcPts val="0"/>
              </a:spcAft>
              <a:defRPr/>
            </a:pPr>
            <a:endParaRPr lang="en-US" dirty="0">
              <a:solidFill>
                <a:prstClr val="black"/>
              </a:solidFill>
              <a:latin typeface="Calibri"/>
            </a:endParaRPr>
          </a:p>
        </p:txBody>
      </p:sp>
      <p:sp>
        <p:nvSpPr>
          <p:cNvPr id="16" name="Oval 15"/>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fontAlgn="auto">
              <a:spcBef>
                <a:spcPts val="0"/>
              </a:spcBef>
              <a:spcAft>
                <a:spcPts val="0"/>
              </a:spcAft>
              <a:defRPr/>
            </a:pPr>
            <a:endParaRPr lang="en-US">
              <a:solidFill>
                <a:prstClr val="white"/>
              </a:solidFill>
            </a:endParaRPr>
          </a:p>
        </p:txBody>
      </p:sp>
      <p:sp>
        <p:nvSpPr>
          <p:cNvPr id="17" name="Oval 1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fontAlgn="auto">
              <a:spcBef>
                <a:spcPts val="0"/>
              </a:spcBef>
              <a:spcAft>
                <a:spcPts val="0"/>
              </a:spcAft>
              <a:defRPr/>
            </a:pPr>
            <a:endParaRPr lang="en-US">
              <a:solidFill>
                <a:prstClr val="white"/>
              </a:solidFill>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791331"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4" name="Content Placeholder 23"/>
          <p:cNvSpPr>
            <a:spLocks noGrp="1"/>
          </p:cNvSpPr>
          <p:nvPr>
            <p:ph sz="quarter" idx="2"/>
          </p:nvPr>
        </p:nvSpPr>
        <p:spPr>
          <a:xfrm>
            <a:off x="301752" y="2471383"/>
            <a:ext cx="4041648" cy="38184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6" name="Content Placeholder 25"/>
          <p:cNvSpPr>
            <a:spLocks noGrp="1"/>
          </p:cNvSpPr>
          <p:nvPr>
            <p:ph sz="quarter" idx="4"/>
          </p:nvPr>
        </p:nvSpPr>
        <p:spPr>
          <a:xfrm>
            <a:off x="4800600" y="2471383"/>
            <a:ext cx="4038600" cy="38221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3" name="Title 22"/>
          <p:cNvSpPr>
            <a:spLocks noGrp="1"/>
          </p:cNvSpPr>
          <p:nvPr>
            <p:ph type="title"/>
          </p:nvPr>
        </p:nvSpPr>
        <p:spPr/>
        <p:txBody>
          <a:bodyPr rtlCol="0"/>
          <a:lstStyle/>
          <a:p>
            <a:r>
              <a:rPr lang="en-US" smtClean="0"/>
              <a:t>Click to edit Master title style</a:t>
            </a:r>
            <a:endParaRPr lang="en-US"/>
          </a:p>
        </p:txBody>
      </p:sp>
      <p:sp>
        <p:nvSpPr>
          <p:cNvPr id="18" name="Date Placeholder 6"/>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61A51ED6-9A9E-4165-BCF1-DE8FD0D0E106}" type="datetimeFigureOut">
              <a:rPr lang="en-US"/>
              <a:pPr>
                <a:defRPr/>
              </a:pPr>
              <a:t>5/1/2019</a:t>
            </a:fld>
            <a:endParaRPr lang="en-US"/>
          </a:p>
        </p:txBody>
      </p:sp>
      <p:sp>
        <p:nvSpPr>
          <p:cNvPr id="19" name="Footer Placeholder 7"/>
          <p:cNvSpPr>
            <a:spLocks noGrp="1"/>
          </p:cNvSpPr>
          <p:nvPr>
            <p:ph type="ftr" sz="quarter" idx="11"/>
          </p:nvPr>
        </p:nvSpPr>
        <p:spPr>
          <a:xfrm>
            <a:off x="304800" y="6410325"/>
            <a:ext cx="3581400" cy="365125"/>
          </a:xfrm>
        </p:spPr>
        <p:txBody>
          <a:bodyPr/>
          <a:lstStyle>
            <a:lvl1pPr fontAlgn="base">
              <a:spcBef>
                <a:spcPct val="0"/>
              </a:spcBef>
              <a:spcAft>
                <a:spcPct val="0"/>
              </a:spcAft>
              <a:defRPr>
                <a:latin typeface="Arial" pitchFamily="34" charset="0"/>
              </a:defRPr>
            </a:lvl1pPr>
          </a:lstStyle>
          <a:p>
            <a:pPr>
              <a:defRPr/>
            </a:pPr>
            <a:endParaRPr lang="en-US"/>
          </a:p>
        </p:txBody>
      </p:sp>
      <p:sp>
        <p:nvSpPr>
          <p:cNvPr id="20" name="Slide Number Placeholder 8"/>
          <p:cNvSpPr>
            <a:spLocks noGrp="1"/>
          </p:cNvSpPr>
          <p:nvPr>
            <p:ph type="sldNum" sz="quarter" idx="12"/>
          </p:nvPr>
        </p:nvSpPr>
        <p:spPr>
          <a:xfrm>
            <a:off x="4343400" y="1042988"/>
            <a:ext cx="457200" cy="441325"/>
          </a:xfrm>
        </p:spPr>
        <p:txBody>
          <a:bodyPr/>
          <a:lstStyle>
            <a:lvl1pPr algn="ctr" fontAlgn="base">
              <a:spcBef>
                <a:spcPct val="0"/>
              </a:spcBef>
              <a:spcAft>
                <a:spcPct val="0"/>
              </a:spcAft>
              <a:defRPr>
                <a:latin typeface="Arial" pitchFamily="34" charset="0"/>
              </a:defRPr>
            </a:lvl1pPr>
          </a:lstStyle>
          <a:p>
            <a:pPr>
              <a:defRPr/>
            </a:pPr>
            <a:fld id="{AA807945-446E-414F-B856-481EC17E49BA}"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hf sldNum="0" hdr="0" dt="0"/>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E36DF5D6-8418-4670-871B-C5E8EC022DEC}" type="datetimeFigureOut">
              <a:rPr lang="en-US"/>
              <a:pPr>
                <a:defRPr/>
              </a:pPr>
              <a:t>5/1/2019</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5" name="Slide Number Placeholder 4"/>
          <p:cNvSpPr>
            <a:spLocks noGrp="1"/>
          </p:cNvSpPr>
          <p:nvPr>
            <p:ph type="sldNum" sz="quarter" idx="12"/>
          </p:nvPr>
        </p:nvSpPr>
        <p:spPr>
          <a:xfrm>
            <a:off x="4343400" y="1036638"/>
            <a:ext cx="457200" cy="441325"/>
          </a:xfrm>
        </p:spPr>
        <p:txBody>
          <a:bodyPr/>
          <a:lstStyle>
            <a:lvl1pPr fontAlgn="base">
              <a:spcBef>
                <a:spcPct val="0"/>
              </a:spcBef>
              <a:spcAft>
                <a:spcPct val="0"/>
              </a:spcAft>
              <a:defRPr>
                <a:latin typeface="Arial" pitchFamily="34" charset="0"/>
              </a:defRPr>
            </a:lvl1pPr>
          </a:lstStyle>
          <a:p>
            <a:pPr>
              <a:defRPr/>
            </a:pPr>
            <a:fld id="{78CAA3CC-4BD7-4F26-8925-18D6A5793F11}" type="slidenum">
              <a:rPr lang="en-US"/>
              <a:pPr>
                <a:defRPr/>
              </a:pPr>
              <a:t>‹#›</a:t>
            </a:fld>
            <a:endParaRPr lang="en-US" dirty="0"/>
          </a:p>
        </p:txBody>
      </p:sp>
    </p:spTree>
  </p:cSld>
  <p:clrMapOvr>
    <a:masterClrMapping/>
  </p:clrMapOvr>
  <p:hf sldNum="0" hdr="0" dt="0"/>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defRPr/>
            </a:pPr>
            <a:endParaRPr lang="en-US" altLang="sr-Latn-RS" smtClean="0">
              <a:solidFill>
                <a:srgbClr val="000000"/>
              </a:solidFill>
              <a:latin typeface="Calibri" pitchFamily="34" charset="0"/>
            </a:endParaRPr>
          </a:p>
        </p:txBody>
      </p:sp>
      <p:sp>
        <p:nvSpPr>
          <p:cNvPr id="3" name="Rectangle 20"/>
          <p:cNvSpPr>
            <a:spLocks noChangeArrowheads="1"/>
          </p:cNvSpPr>
          <p:nvPr/>
        </p:nvSpPr>
        <p:spPr bwMode="white">
          <a:xfrm>
            <a:off x="0" y="0"/>
            <a:ext cx="9144000" cy="155575"/>
          </a:xfrm>
          <a:prstGeom prst="rect">
            <a:avLst/>
          </a:prstGeom>
          <a:solidFill>
            <a:srgbClr val="FFFFFF"/>
          </a:solidFill>
          <a:ln>
            <a:noFill/>
          </a:ln>
          <a:extLst>
            <a:ext uri="{91240B29-F687-4F45-9708-019B960494DF}"/>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defRPr/>
            </a:pPr>
            <a:endParaRPr lang="en-US" altLang="sr-Latn-RS" smtClean="0">
              <a:solidFill>
                <a:srgbClr val="000000"/>
              </a:solidFill>
              <a:latin typeface="Calibri" pitchFamily="34" charset="0"/>
            </a:endParaRPr>
          </a:p>
        </p:txBody>
      </p:sp>
      <p:sp>
        <p:nvSpPr>
          <p:cNvPr id="4" name="Rectangle 23"/>
          <p:cNvSpPr>
            <a:spLocks noChangeArrowheads="1"/>
          </p:cNvSpPr>
          <p:nvPr/>
        </p:nvSpPr>
        <p:spPr bwMode="white">
          <a:xfrm>
            <a:off x="8991600" y="0"/>
            <a:ext cx="152400" cy="6858000"/>
          </a:xfrm>
          <a:prstGeom prst="rect">
            <a:avLst/>
          </a:prstGeom>
          <a:solidFill>
            <a:srgbClr val="FFFFFF"/>
          </a:solidFill>
          <a:ln>
            <a:noFill/>
          </a:ln>
          <a:extLst>
            <a:ext uri="{91240B29-F687-4F45-9708-019B960494DF}"/>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defRPr/>
            </a:pPr>
            <a:endParaRPr lang="en-US" altLang="sr-Latn-RS" smtClean="0">
              <a:solidFill>
                <a:srgbClr val="000000"/>
              </a:solidFill>
              <a:latin typeface="Calibri" pitchFamily="34" charset="0"/>
            </a:endParaRPr>
          </a:p>
        </p:txBody>
      </p:sp>
      <p:sp>
        <p:nvSpPr>
          <p:cNvPr id="5" name="Rectangle 24"/>
          <p:cNvSpPr>
            <a:spLocks noChangeArrowheads="1"/>
          </p:cNvSpPr>
          <p:nvPr/>
        </p:nvSpPr>
        <p:spPr bwMode="white">
          <a:xfrm>
            <a:off x="0" y="0"/>
            <a:ext cx="152400" cy="6858000"/>
          </a:xfrm>
          <a:prstGeom prst="rect">
            <a:avLst/>
          </a:prstGeom>
          <a:solidFill>
            <a:srgbClr val="FFFFFF"/>
          </a:solidFill>
          <a:ln>
            <a:noFill/>
          </a:ln>
          <a:extLst>
            <a:ext uri="{91240B29-F687-4F45-9708-019B960494DF}"/>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defRPr/>
            </a:pPr>
            <a:endParaRPr lang="en-US" altLang="sr-Latn-RS" smtClean="0">
              <a:solidFill>
                <a:srgbClr val="000000"/>
              </a:solidFill>
              <a:latin typeface="Calibri" pitchFamily="34" charset="0"/>
            </a:endParaRPr>
          </a:p>
        </p:txBody>
      </p:sp>
      <p:sp>
        <p:nvSpPr>
          <p:cNvPr id="6" name="Rectangle 5"/>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lgn="l" fontAlgn="auto">
              <a:spcBef>
                <a:spcPts val="0"/>
              </a:spcBef>
              <a:spcAft>
                <a:spcPts val="0"/>
              </a:spcAft>
              <a:defRPr/>
            </a:pPr>
            <a:endParaRPr lang="en-US">
              <a:solidFill>
                <a:prstClr val="black"/>
              </a:solidFill>
              <a:latin typeface="Calibri"/>
            </a:endParaRPr>
          </a:p>
        </p:txBody>
      </p:sp>
      <p:sp>
        <p:nvSpPr>
          <p:cNvPr id="7" name="Rectangle 6"/>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lgn="l" fontAlgn="auto">
              <a:spcBef>
                <a:spcPts val="0"/>
              </a:spcBef>
              <a:spcAft>
                <a:spcPts val="0"/>
              </a:spcAft>
              <a:defRPr/>
            </a:pPr>
            <a:endParaRPr lang="en-US" dirty="0">
              <a:solidFill>
                <a:prstClr val="black"/>
              </a:solidFill>
              <a:latin typeface="Calibri"/>
            </a:endParaRPr>
          </a:p>
        </p:txBody>
      </p:sp>
      <p:sp>
        <p:nvSpPr>
          <p:cNvPr id="8" name="Date Placeholder 1"/>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23762265-23CB-4D42-84AA-262E37D31C3F}" type="datetimeFigureOut">
              <a:rPr lang="en-US"/>
              <a:pPr>
                <a:defRPr/>
              </a:pPr>
              <a:t>5/1/2019</a:t>
            </a:fld>
            <a:endParaRPr lang="en-US"/>
          </a:p>
        </p:txBody>
      </p:sp>
      <p:sp>
        <p:nvSpPr>
          <p:cNvPr id="9" name="Footer Placeholder 2"/>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10" name="Slide Number Placeholder 3"/>
          <p:cNvSpPr>
            <a:spLocks noGrp="1"/>
          </p:cNvSpPr>
          <p:nvPr>
            <p:ph type="sldNum" sz="quarter" idx="12"/>
          </p:nvPr>
        </p:nvSpPr>
        <p:spPr>
          <a:xfrm>
            <a:off x="4267200" y="6324600"/>
            <a:ext cx="609600" cy="441325"/>
          </a:xfrm>
        </p:spPr>
        <p:txBody>
          <a:bodyPr/>
          <a:lstStyle>
            <a:lvl1pPr fontAlgn="base">
              <a:spcBef>
                <a:spcPct val="0"/>
              </a:spcBef>
              <a:spcAft>
                <a:spcPct val="0"/>
              </a:spcAft>
              <a:defRPr>
                <a:solidFill>
                  <a:srgbClr val="FFFFFF"/>
                </a:solidFill>
                <a:latin typeface="Arial" pitchFamily="34" charset="0"/>
              </a:defRPr>
            </a:lvl1pPr>
          </a:lstStyle>
          <a:p>
            <a:pPr>
              <a:defRPr/>
            </a:pPr>
            <a:fld id="{E70D0924-4E83-4626-8FE5-1F179C0A14B7}" type="slidenum">
              <a:rPr lang="en-US"/>
              <a:pPr>
                <a:defRPr/>
              </a:pPr>
              <a:t>‹#›</a:t>
            </a:fld>
            <a:endParaRPr lang="en-US"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lgn="l" fontAlgn="auto">
              <a:spcBef>
                <a:spcPts val="0"/>
              </a:spcBef>
              <a:spcAft>
                <a:spcPts val="0"/>
              </a:spcAft>
              <a:defRPr/>
            </a:pPr>
            <a:endParaRPr lang="en-US">
              <a:solidFill>
                <a:prstClr val="black"/>
              </a:solidFill>
              <a:latin typeface="Calibri"/>
            </a:endParaRPr>
          </a:p>
        </p:txBody>
      </p:sp>
      <p:sp>
        <p:nvSpPr>
          <p:cNvPr id="6"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defRPr/>
            </a:pPr>
            <a:endParaRPr lang="en-US" altLang="sr-Latn-RS" smtClean="0">
              <a:solidFill>
                <a:srgbClr val="000000"/>
              </a:solidFill>
              <a:latin typeface="Calibri" pitchFamily="34" charset="0"/>
            </a:endParaRPr>
          </a:p>
        </p:txBody>
      </p:sp>
      <p:sp>
        <p:nvSpPr>
          <p:cNvPr id="7" name="Rectangle 23"/>
          <p:cNvSpPr>
            <a:spLocks noChangeArrowheads="1"/>
          </p:cNvSpPr>
          <p:nvPr/>
        </p:nvSpPr>
        <p:spPr bwMode="white">
          <a:xfrm>
            <a:off x="8991600" y="0"/>
            <a:ext cx="152400" cy="6858000"/>
          </a:xfrm>
          <a:prstGeom prst="rect">
            <a:avLst/>
          </a:prstGeom>
          <a:solidFill>
            <a:srgbClr val="FFFFFF"/>
          </a:solidFill>
          <a:ln>
            <a:noFill/>
          </a:ln>
          <a:extLst>
            <a:ext uri="{91240B29-F687-4F45-9708-019B960494DF}"/>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defRPr/>
            </a:pPr>
            <a:endParaRPr lang="en-US" altLang="sr-Latn-RS" smtClean="0">
              <a:solidFill>
                <a:srgbClr val="000000"/>
              </a:solidFill>
              <a:latin typeface="Calibri" pitchFamily="34" charset="0"/>
            </a:endParaRPr>
          </a:p>
        </p:txBody>
      </p:sp>
      <p:sp>
        <p:nvSpPr>
          <p:cNvPr id="8" name="Rectangle 24"/>
          <p:cNvSpPr>
            <a:spLocks noChangeArrowheads="1"/>
          </p:cNvSpPr>
          <p:nvPr/>
        </p:nvSpPr>
        <p:spPr bwMode="white">
          <a:xfrm>
            <a:off x="0" y="0"/>
            <a:ext cx="9144000" cy="119063"/>
          </a:xfrm>
          <a:prstGeom prst="rect">
            <a:avLst/>
          </a:prstGeom>
          <a:solidFill>
            <a:srgbClr val="FFFFFF"/>
          </a:solidFill>
          <a:ln>
            <a:noFill/>
          </a:ln>
          <a:extLst>
            <a:ext uri="{91240B29-F687-4F45-9708-019B960494DF}"/>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defRPr/>
            </a:pPr>
            <a:endParaRPr lang="en-US" altLang="sr-Latn-RS" smtClean="0">
              <a:solidFill>
                <a:srgbClr val="000000"/>
              </a:solidFill>
              <a:latin typeface="Calibri" pitchFamily="34" charset="0"/>
            </a:endParaRPr>
          </a:p>
        </p:txBody>
      </p:sp>
      <p:sp>
        <p:nvSpPr>
          <p:cNvPr id="9" name="Rectangle 25"/>
          <p:cNvSpPr>
            <a:spLocks noChangeArrowheads="1"/>
          </p:cNvSpPr>
          <p:nvPr/>
        </p:nvSpPr>
        <p:spPr bwMode="white">
          <a:xfrm>
            <a:off x="0" y="0"/>
            <a:ext cx="152400" cy="6858000"/>
          </a:xfrm>
          <a:prstGeom prst="rect">
            <a:avLst/>
          </a:prstGeom>
          <a:solidFill>
            <a:srgbClr val="FFFFFF"/>
          </a:solidFill>
          <a:ln>
            <a:noFill/>
          </a:ln>
          <a:extLst>
            <a:ext uri="{91240B29-F687-4F45-9708-019B960494DF}"/>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defRPr/>
            </a:pPr>
            <a:endParaRPr lang="en-US" altLang="sr-Latn-RS" smtClean="0">
              <a:solidFill>
                <a:srgbClr val="000000"/>
              </a:solidFill>
              <a:latin typeface="Calibri" pitchFamily="34" charset="0"/>
            </a:endParaRPr>
          </a:p>
        </p:txBody>
      </p:sp>
      <p:sp>
        <p:nvSpPr>
          <p:cNvPr id="10" name="Rectangle 9"/>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fontAlgn="auto">
              <a:spcBef>
                <a:spcPts val="0"/>
              </a:spcBef>
              <a:spcAft>
                <a:spcPts val="0"/>
              </a:spcAft>
              <a:defRPr/>
            </a:pPr>
            <a:endParaRPr lang="en-US">
              <a:solidFill>
                <a:prstClr val="white"/>
              </a:solidFill>
            </a:endParaRPr>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lgn="l" fontAlgn="auto">
              <a:spcBef>
                <a:spcPts val="0"/>
              </a:spcBef>
              <a:spcAft>
                <a:spcPts val="0"/>
              </a:spcAft>
              <a:defRPr/>
            </a:pPr>
            <a:endParaRPr lang="en-US" dirty="0">
              <a:solidFill>
                <a:prstClr val="black"/>
              </a:solidFill>
              <a:latin typeface="Calibri"/>
            </a:endParaRPr>
          </a:p>
        </p:txBody>
      </p:sp>
      <p:sp>
        <p:nvSpPr>
          <p:cNvPr id="12" name="Straight Connector 11"/>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lgn="l" fontAlgn="auto">
              <a:spcBef>
                <a:spcPts val="0"/>
              </a:spcBef>
              <a:spcAft>
                <a:spcPts val="0"/>
              </a:spcAft>
              <a:defRPr/>
            </a:pPr>
            <a:endParaRPr lang="en-US">
              <a:solidFill>
                <a:prstClr val="black"/>
              </a:solidFill>
              <a:latin typeface="Calibri"/>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fontAlgn="auto">
              <a:spcBef>
                <a:spcPts val="0"/>
              </a:spcBef>
              <a:spcAft>
                <a:spcPts val="0"/>
              </a:spcAft>
              <a:defRPr/>
            </a:pPr>
            <a:endParaRPr lang="en-US">
              <a:solidFill>
                <a:prstClr val="white"/>
              </a:solidFill>
            </a:endParaRPr>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fontAlgn="auto">
              <a:spcBef>
                <a:spcPts val="0"/>
              </a:spcBef>
              <a:spcAft>
                <a:spcPts val="0"/>
              </a:spcAft>
              <a:defRPr/>
            </a:pPr>
            <a:endParaRPr lang="en-US">
              <a:solidFill>
                <a:prstClr val="white"/>
              </a:solidFill>
            </a:endParaRPr>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lgn="l" fontAlgn="auto">
              <a:spcBef>
                <a:spcPts val="0"/>
              </a:spcBef>
              <a:spcAft>
                <a:spcPts val="0"/>
              </a:spcAft>
              <a:defRPr/>
            </a:pPr>
            <a:endParaRPr lang="en-US">
              <a:solidFill>
                <a:prstClr val="black"/>
              </a:solidFill>
              <a:latin typeface="Calibri"/>
            </a:endParaRPr>
          </a:p>
        </p:txBody>
      </p:sp>
      <p:sp>
        <p:nvSpPr>
          <p:cNvPr id="2" name="Title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381000" y="1981202"/>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20" name="Content Placeholder 19"/>
          <p:cNvSpPr>
            <a:spLocks noGrp="1"/>
          </p:cNvSpPr>
          <p:nvPr>
            <p:ph sz="quarter" idx="1"/>
          </p:nvPr>
        </p:nvSpPr>
        <p:spPr>
          <a:xfrm>
            <a:off x="3124200" y="685800"/>
            <a:ext cx="56388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Slide Number Placeholder 6"/>
          <p:cNvSpPr>
            <a:spLocks noGrp="1"/>
          </p:cNvSpPr>
          <p:nvPr>
            <p:ph type="sldNum" sz="quarter" idx="10"/>
          </p:nvPr>
        </p:nvSpPr>
        <p:spPr>
          <a:xfrm>
            <a:off x="1371600" y="312738"/>
            <a:ext cx="457200" cy="441325"/>
          </a:xfrm>
        </p:spPr>
        <p:txBody>
          <a:bodyPr/>
          <a:lstStyle>
            <a:lvl1pPr fontAlgn="base">
              <a:spcBef>
                <a:spcPct val="0"/>
              </a:spcBef>
              <a:spcAft>
                <a:spcPct val="0"/>
              </a:spcAft>
              <a:defRPr>
                <a:solidFill>
                  <a:srgbClr val="FEB80A">
                    <a:shade val="75000"/>
                  </a:srgbClr>
                </a:solidFill>
                <a:latin typeface="Arial" pitchFamily="34" charset="0"/>
              </a:defRPr>
            </a:lvl1pPr>
          </a:lstStyle>
          <a:p>
            <a:pPr>
              <a:defRPr/>
            </a:pPr>
            <a:fld id="{ACEFD86A-C434-4F9C-86D3-FEDFB6B3A559}" type="slidenum">
              <a:rPr lang="en-US"/>
              <a:pPr>
                <a:defRPr/>
              </a:pPr>
              <a:t>‹#›</a:t>
            </a:fld>
            <a:endParaRPr lang="en-US" dirty="0"/>
          </a:p>
        </p:txBody>
      </p:sp>
      <p:sp>
        <p:nvSpPr>
          <p:cNvPr id="17" name="Date Placeholder 4"/>
          <p:cNvSpPr>
            <a:spLocks noGrp="1"/>
          </p:cNvSpPr>
          <p:nvPr>
            <p:ph type="dt" sz="half" idx="11"/>
          </p:nvPr>
        </p:nvSpPr>
        <p:spPr/>
        <p:txBody>
          <a:bodyPr/>
          <a:lstStyle>
            <a:lvl1pPr fontAlgn="base">
              <a:spcBef>
                <a:spcPct val="0"/>
              </a:spcBef>
              <a:spcAft>
                <a:spcPct val="0"/>
              </a:spcAft>
              <a:defRPr>
                <a:latin typeface="Arial" pitchFamily="34" charset="0"/>
              </a:defRPr>
            </a:lvl1pPr>
          </a:lstStyle>
          <a:p>
            <a:pPr>
              <a:defRPr/>
            </a:pPr>
            <a:fld id="{7570D41B-3C41-41CF-ADD9-B90A1AA83225}" type="datetimeFigureOut">
              <a:rPr lang="en-US"/>
              <a:pPr>
                <a:defRPr/>
              </a:pPr>
              <a:t>5/1/2019</a:t>
            </a:fld>
            <a:endParaRPr lang="en-US"/>
          </a:p>
        </p:txBody>
      </p:sp>
      <p:sp>
        <p:nvSpPr>
          <p:cNvPr id="18" name="Footer Placeholder 5"/>
          <p:cNvSpPr>
            <a:spLocks noGrp="1"/>
          </p:cNvSpPr>
          <p:nvPr>
            <p:ph type="ftr" sz="quarter" idx="12"/>
          </p:nvPr>
        </p:nvSpPr>
        <p:spPr>
          <a:xfrm>
            <a:off x="301625" y="6410325"/>
            <a:ext cx="3382963" cy="366713"/>
          </a:xfrm>
        </p:spPr>
        <p:txBody>
          <a:bodyPr/>
          <a:lstStyle>
            <a:lvl1pPr fontAlgn="base">
              <a:spcBef>
                <a:spcPct val="0"/>
              </a:spcBef>
              <a:spcAft>
                <a:spcPct val="0"/>
              </a:spcAft>
              <a:defRPr>
                <a:latin typeface="Arial" pitchFamily="34" charset="0"/>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hf sldNum="0" hdr="0" dt="0"/>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lgn="l" fontAlgn="auto">
              <a:spcBef>
                <a:spcPts val="0"/>
              </a:spcBef>
              <a:spcAft>
                <a:spcPts val="0"/>
              </a:spcAft>
              <a:defRPr/>
            </a:pPr>
            <a:endParaRPr lang="en-US">
              <a:solidFill>
                <a:prstClr val="black"/>
              </a:solidFill>
              <a:latin typeface="Calibri"/>
            </a:endParaRPr>
          </a:p>
        </p:txBody>
      </p:sp>
      <p:sp>
        <p:nvSpPr>
          <p:cNvPr id="6"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defRPr/>
            </a:pPr>
            <a:endParaRPr lang="en-US" altLang="sr-Latn-RS" smtClean="0">
              <a:solidFill>
                <a:srgbClr val="000000"/>
              </a:solidFill>
              <a:latin typeface="Calibri" pitchFamily="34" charset="0"/>
            </a:endParaRPr>
          </a:p>
        </p:txBody>
      </p:sp>
      <p:sp>
        <p:nvSpPr>
          <p:cNvPr id="7" name="Rectangle 23"/>
          <p:cNvSpPr>
            <a:spLocks noChangeArrowheads="1"/>
          </p:cNvSpPr>
          <p:nvPr/>
        </p:nvSpPr>
        <p:spPr bwMode="white">
          <a:xfrm>
            <a:off x="8991600" y="0"/>
            <a:ext cx="152400" cy="6858000"/>
          </a:xfrm>
          <a:prstGeom prst="rect">
            <a:avLst/>
          </a:prstGeom>
          <a:solidFill>
            <a:srgbClr val="FFFFFF"/>
          </a:solidFill>
          <a:ln>
            <a:noFill/>
          </a:ln>
          <a:extLst>
            <a:ext uri="{91240B29-F687-4F45-9708-019B960494DF}"/>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defRPr/>
            </a:pPr>
            <a:endParaRPr lang="en-US" altLang="sr-Latn-RS" smtClean="0">
              <a:solidFill>
                <a:srgbClr val="000000"/>
              </a:solidFill>
              <a:latin typeface="Calibri" pitchFamily="34" charset="0"/>
            </a:endParaRPr>
          </a:p>
        </p:txBody>
      </p:sp>
      <p:sp>
        <p:nvSpPr>
          <p:cNvPr id="8" name="Rectangle 24"/>
          <p:cNvSpPr>
            <a:spLocks noChangeArrowheads="1"/>
          </p:cNvSpPr>
          <p:nvPr/>
        </p:nvSpPr>
        <p:spPr bwMode="white">
          <a:xfrm>
            <a:off x="0" y="0"/>
            <a:ext cx="9144000" cy="152400"/>
          </a:xfrm>
          <a:prstGeom prst="rect">
            <a:avLst/>
          </a:prstGeom>
          <a:solidFill>
            <a:srgbClr val="FFFFFF"/>
          </a:solidFill>
          <a:ln>
            <a:noFill/>
          </a:ln>
          <a:extLst>
            <a:ext uri="{91240B29-F687-4F45-9708-019B960494DF}"/>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defRPr/>
            </a:pPr>
            <a:endParaRPr lang="en-US" altLang="sr-Latn-RS" smtClean="0">
              <a:solidFill>
                <a:srgbClr val="000000"/>
              </a:solidFill>
              <a:latin typeface="Calibri" pitchFamily="34" charset="0"/>
            </a:endParaRPr>
          </a:p>
        </p:txBody>
      </p:sp>
      <p:sp>
        <p:nvSpPr>
          <p:cNvPr id="9" name="Rectangle 25"/>
          <p:cNvSpPr>
            <a:spLocks noChangeArrowheads="1"/>
          </p:cNvSpPr>
          <p:nvPr/>
        </p:nvSpPr>
        <p:spPr bwMode="white">
          <a:xfrm>
            <a:off x="0" y="0"/>
            <a:ext cx="152400" cy="6858000"/>
          </a:xfrm>
          <a:prstGeom prst="rect">
            <a:avLst/>
          </a:prstGeom>
          <a:solidFill>
            <a:srgbClr val="FFFFFF"/>
          </a:solidFill>
          <a:ln>
            <a:noFill/>
          </a:ln>
          <a:extLst>
            <a:ext uri="{91240B29-F687-4F45-9708-019B960494DF}"/>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defRPr/>
            </a:pPr>
            <a:endParaRPr lang="en-US" altLang="sr-Latn-RS" smtClean="0">
              <a:solidFill>
                <a:srgbClr val="000000"/>
              </a:solidFill>
              <a:latin typeface="Calibri" pitchFamily="34" charset="0"/>
            </a:endParaRPr>
          </a:p>
        </p:txBody>
      </p:sp>
      <p:sp>
        <p:nvSpPr>
          <p:cNvPr id="10" name="Rectangle 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lgn="l" fontAlgn="auto">
              <a:spcBef>
                <a:spcPts val="0"/>
              </a:spcBef>
              <a:spcAft>
                <a:spcPts val="0"/>
              </a:spcAft>
              <a:defRPr/>
            </a:pPr>
            <a:endParaRPr lang="en-US">
              <a:solidFill>
                <a:prstClr val="black"/>
              </a:solidFill>
              <a:latin typeface="Calibri"/>
            </a:endParaRPr>
          </a:p>
        </p:txBody>
      </p:sp>
      <p:sp>
        <p:nvSpPr>
          <p:cNvPr id="11" name="Rectangle 10"/>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fontAlgn="auto">
              <a:spcBef>
                <a:spcPts val="0"/>
              </a:spcBef>
              <a:spcAft>
                <a:spcPts val="0"/>
              </a:spcAft>
              <a:defRPr/>
            </a:pPr>
            <a:endParaRPr lang="en-US">
              <a:solidFill>
                <a:prstClr val="white"/>
              </a:solidFill>
            </a:endParaRPr>
          </a:p>
        </p:txBody>
      </p:sp>
      <p:sp>
        <p:nvSpPr>
          <p:cNvPr id="12" name="Rectangle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lgn="l" fontAlgn="auto">
              <a:spcBef>
                <a:spcPts val="0"/>
              </a:spcBef>
              <a:spcAft>
                <a:spcPts val="0"/>
              </a:spcAft>
              <a:defRPr/>
            </a:pPr>
            <a:endParaRPr lang="en-US" dirty="0">
              <a:solidFill>
                <a:prstClr val="black"/>
              </a:solidFill>
              <a:latin typeface="Calibri"/>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fontAlgn="auto">
              <a:spcBef>
                <a:spcPts val="0"/>
              </a:spcBef>
              <a:spcAft>
                <a:spcPts val="0"/>
              </a:spcAft>
              <a:defRPr/>
            </a:pPr>
            <a:endParaRPr lang="en-US">
              <a:solidFill>
                <a:prstClr val="white"/>
              </a:solidFill>
            </a:endParaRPr>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fontAlgn="auto">
              <a:spcBef>
                <a:spcPts val="0"/>
              </a:spcBef>
              <a:spcAft>
                <a:spcPts val="0"/>
              </a:spcAft>
              <a:defRPr/>
            </a:pPr>
            <a:endParaRPr lang="en-US">
              <a:solidFill>
                <a:prstClr val="white"/>
              </a:solidFill>
            </a:endParaRPr>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lgn="l" fontAlgn="auto">
              <a:spcBef>
                <a:spcPts val="0"/>
              </a:spcBef>
              <a:spcAft>
                <a:spcPts val="0"/>
              </a:spcAft>
              <a:defRPr/>
            </a:pPr>
            <a:endParaRPr lang="en-US">
              <a:solidFill>
                <a:prstClr val="black"/>
              </a:solidFill>
              <a:latin typeface="Calibri"/>
            </a:endParaRPr>
          </a:p>
        </p:txBody>
      </p:sp>
      <p:sp>
        <p:nvSpPr>
          <p:cNvPr id="2" name="Title 1"/>
          <p:cNvSpPr>
            <a:spLocks noGrp="1"/>
          </p:cNvSpPr>
          <p:nvPr>
            <p:ph type="title"/>
          </p:nvPr>
        </p:nvSpPr>
        <p:spPr>
          <a:xfrm>
            <a:off x="3000376" y="5029200"/>
            <a:ext cx="5867400" cy="1219200"/>
          </a:xfrm>
        </p:spPr>
        <p:txBody>
          <a:bodyPr anchor="t">
            <a:noAutofit/>
          </a:bodyPr>
          <a:lstStyle>
            <a:lvl1pPr algn="l">
              <a:buNone/>
              <a:defRPr sz="2400" b="1">
                <a:solidFill>
                  <a:schemeClr val="tx2"/>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3000376" y="609600"/>
            <a:ext cx="5867400" cy="4267200"/>
          </a:xfrm>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6" name="Slide Number Placeholder 6"/>
          <p:cNvSpPr>
            <a:spLocks noGrp="1"/>
          </p:cNvSpPr>
          <p:nvPr>
            <p:ph type="sldNum" sz="quarter" idx="10"/>
          </p:nvPr>
        </p:nvSpPr>
        <p:spPr>
          <a:xfrm>
            <a:off x="1371600" y="312738"/>
            <a:ext cx="457200" cy="441325"/>
          </a:xfrm>
        </p:spPr>
        <p:txBody>
          <a:bodyPr/>
          <a:lstStyle>
            <a:lvl1pPr fontAlgn="base">
              <a:spcBef>
                <a:spcPct val="0"/>
              </a:spcBef>
              <a:spcAft>
                <a:spcPct val="0"/>
              </a:spcAft>
              <a:defRPr>
                <a:latin typeface="Arial" pitchFamily="34" charset="0"/>
              </a:defRPr>
            </a:lvl1pPr>
          </a:lstStyle>
          <a:p>
            <a:pPr>
              <a:defRPr/>
            </a:pPr>
            <a:fld id="{D4E6D4A0-CDC2-4E31-828E-A9936809FC33}" type="slidenum">
              <a:rPr lang="en-US"/>
              <a:pPr>
                <a:defRPr/>
              </a:pPr>
              <a:t>‹#›</a:t>
            </a:fld>
            <a:endParaRPr lang="en-US" dirty="0"/>
          </a:p>
        </p:txBody>
      </p:sp>
      <p:sp>
        <p:nvSpPr>
          <p:cNvPr id="17" name="Date Placeholder 4"/>
          <p:cNvSpPr>
            <a:spLocks noGrp="1"/>
          </p:cNvSpPr>
          <p:nvPr>
            <p:ph type="dt" sz="half" idx="11"/>
          </p:nvPr>
        </p:nvSpPr>
        <p:spPr>
          <a:xfrm>
            <a:off x="5788025" y="6405563"/>
            <a:ext cx="3044825" cy="365125"/>
          </a:xfrm>
        </p:spPr>
        <p:txBody>
          <a:bodyPr/>
          <a:lstStyle>
            <a:lvl1pPr fontAlgn="base">
              <a:spcBef>
                <a:spcPct val="0"/>
              </a:spcBef>
              <a:spcAft>
                <a:spcPct val="0"/>
              </a:spcAft>
              <a:defRPr>
                <a:latin typeface="Arial" pitchFamily="34" charset="0"/>
              </a:defRPr>
            </a:lvl1pPr>
          </a:lstStyle>
          <a:p>
            <a:pPr>
              <a:defRPr/>
            </a:pPr>
            <a:fld id="{0FE1C275-ADEB-4863-B044-FC21F3529BC1}" type="datetimeFigureOut">
              <a:rPr lang="en-US"/>
              <a:pPr>
                <a:defRPr/>
              </a:pPr>
              <a:t>5/1/2019</a:t>
            </a:fld>
            <a:endParaRPr lang="en-US" dirty="0"/>
          </a:p>
        </p:txBody>
      </p:sp>
      <p:sp>
        <p:nvSpPr>
          <p:cNvPr id="18" name="Footer Placeholder 5"/>
          <p:cNvSpPr>
            <a:spLocks noGrp="1"/>
          </p:cNvSpPr>
          <p:nvPr>
            <p:ph type="ftr" sz="quarter" idx="12"/>
          </p:nvPr>
        </p:nvSpPr>
        <p:spPr>
          <a:xfrm>
            <a:off x="301625" y="6410325"/>
            <a:ext cx="3584575" cy="366713"/>
          </a:xfrm>
        </p:spPr>
        <p:txBody>
          <a:bodyPr/>
          <a:lstStyle>
            <a:lvl1pPr fontAlgn="base">
              <a:spcBef>
                <a:spcPct val="0"/>
              </a:spcBef>
              <a:spcAft>
                <a:spcPct val="0"/>
              </a:spcAft>
              <a:defRPr>
                <a:latin typeface="Arial" pitchFamily="34" charset="0"/>
              </a:defRPr>
            </a:lvl1pPr>
          </a:lstStyle>
          <a:p>
            <a:pPr>
              <a:defRPr/>
            </a:pPr>
            <a:endParaRPr lang="en-US"/>
          </a:p>
        </p:txBody>
      </p:sp>
    </p:spTree>
  </p:cSld>
  <p:clrMapOvr>
    <a:masterClrMapping/>
  </p:clrMapOvr>
  <p:hf sldNum="0" hdr="0" dt="0"/>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4E41A5FB-62A6-4008-B093-A3E4C867C430}" type="datetimeFigureOut">
              <a:rPr lang="en-US"/>
              <a:pPr>
                <a:defRPr/>
              </a:pPr>
              <a:t>5/1/2019</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719383A5-7761-4F3C-AAD4-C5D09062A5CE}"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hf sldNum="0" hdr="0" dt="0"/>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solidFill>
          <a:schemeClr val="bg2"/>
        </a:solidFill>
        <a:effectLst/>
      </p:bgPr>
    </p:bg>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defRPr/>
            </a:pPr>
            <a:endParaRPr lang="en-US" altLang="sr-Latn-RS" smtClean="0">
              <a:solidFill>
                <a:srgbClr val="000000"/>
              </a:solidFill>
              <a:latin typeface="Calibri" pitchFamily="34" charset="0"/>
            </a:endParaRPr>
          </a:p>
        </p:txBody>
      </p:sp>
      <p:sp>
        <p:nvSpPr>
          <p:cNvPr id="5" name="Rectangle 20"/>
          <p:cNvSpPr>
            <a:spLocks noChangeArrowheads="1"/>
          </p:cNvSpPr>
          <p:nvPr/>
        </p:nvSpPr>
        <p:spPr bwMode="white">
          <a:xfrm>
            <a:off x="7010400" y="0"/>
            <a:ext cx="2133600" cy="6858000"/>
          </a:xfrm>
          <a:prstGeom prst="rect">
            <a:avLst/>
          </a:prstGeom>
          <a:solidFill>
            <a:srgbClr val="FFFFFF"/>
          </a:solidFill>
          <a:ln>
            <a:noFill/>
          </a:ln>
          <a:extLst>
            <a:ext uri="{91240B29-F687-4F45-9708-019B960494DF}"/>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defRPr/>
            </a:pPr>
            <a:endParaRPr lang="en-US" altLang="sr-Latn-RS" smtClean="0">
              <a:solidFill>
                <a:srgbClr val="000000"/>
              </a:solidFill>
              <a:latin typeface="Calibri" pitchFamily="34" charset="0"/>
            </a:endParaRPr>
          </a:p>
        </p:txBody>
      </p:sp>
      <p:sp>
        <p:nvSpPr>
          <p:cNvPr id="6" name="Rectangle 23"/>
          <p:cNvSpPr>
            <a:spLocks noChangeArrowheads="1"/>
          </p:cNvSpPr>
          <p:nvPr/>
        </p:nvSpPr>
        <p:spPr bwMode="white">
          <a:xfrm>
            <a:off x="0" y="0"/>
            <a:ext cx="9144000" cy="155575"/>
          </a:xfrm>
          <a:prstGeom prst="rect">
            <a:avLst/>
          </a:prstGeom>
          <a:solidFill>
            <a:srgbClr val="FFFFFF"/>
          </a:solidFill>
          <a:ln>
            <a:noFill/>
          </a:ln>
          <a:extLst>
            <a:ext uri="{91240B29-F687-4F45-9708-019B960494DF}"/>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defRPr/>
            </a:pPr>
            <a:endParaRPr lang="en-US" altLang="sr-Latn-RS" smtClean="0">
              <a:solidFill>
                <a:srgbClr val="000000"/>
              </a:solidFill>
              <a:latin typeface="Calibri" pitchFamily="34" charset="0"/>
            </a:endParaRPr>
          </a:p>
        </p:txBody>
      </p:sp>
      <p:sp>
        <p:nvSpPr>
          <p:cNvPr id="7" name="Rectangle 24"/>
          <p:cNvSpPr>
            <a:spLocks noChangeArrowheads="1"/>
          </p:cNvSpPr>
          <p:nvPr/>
        </p:nvSpPr>
        <p:spPr bwMode="white">
          <a:xfrm>
            <a:off x="0" y="0"/>
            <a:ext cx="152400" cy="6858000"/>
          </a:xfrm>
          <a:prstGeom prst="rect">
            <a:avLst/>
          </a:prstGeom>
          <a:solidFill>
            <a:srgbClr val="FFFFFF"/>
          </a:solidFill>
          <a:ln>
            <a:noFill/>
          </a:ln>
          <a:extLst>
            <a:ext uri="{91240B29-F687-4F45-9708-019B960494DF}"/>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defRPr/>
            </a:pPr>
            <a:endParaRPr lang="en-US" altLang="sr-Latn-RS" smtClean="0">
              <a:solidFill>
                <a:srgbClr val="000000"/>
              </a:solidFill>
              <a:latin typeface="Calibri" pitchFamily="34" charset="0"/>
            </a:endParaRPr>
          </a:p>
        </p:txBody>
      </p:sp>
      <p:sp>
        <p:nvSpPr>
          <p:cNvPr id="8" name="Rectangle 7"/>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lgn="l" fontAlgn="auto">
              <a:spcBef>
                <a:spcPts val="0"/>
              </a:spcBef>
              <a:spcAft>
                <a:spcPts val="0"/>
              </a:spcAft>
              <a:defRPr/>
            </a:pPr>
            <a:endParaRPr lang="en-US">
              <a:solidFill>
                <a:prstClr val="black"/>
              </a:solidFill>
              <a:latin typeface="Calibri"/>
            </a:endParaRPr>
          </a:p>
        </p:txBody>
      </p:sp>
      <p:sp>
        <p:nvSpPr>
          <p:cNvPr id="9" name="Rectangle 8"/>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lgn="l" fontAlgn="auto">
              <a:spcBef>
                <a:spcPts val="0"/>
              </a:spcBef>
              <a:spcAft>
                <a:spcPts val="0"/>
              </a:spcAft>
              <a:defRPr/>
            </a:pPr>
            <a:endParaRPr lang="en-US" dirty="0">
              <a:solidFill>
                <a:prstClr val="black"/>
              </a:solidFill>
              <a:latin typeface="Calibri"/>
            </a:endParaRPr>
          </a:p>
        </p:txBody>
      </p:sp>
      <p:sp>
        <p:nvSpPr>
          <p:cNvPr id="10" name="Straight Connector 9"/>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lgn="l" fontAlgn="auto">
              <a:spcBef>
                <a:spcPts val="0"/>
              </a:spcBef>
              <a:spcAft>
                <a:spcPts val="0"/>
              </a:spcAft>
              <a:defRPr/>
            </a:pPr>
            <a:endParaRPr lang="en-US">
              <a:solidFill>
                <a:prstClr val="black"/>
              </a:solidFill>
              <a:latin typeface="Calibri"/>
            </a:endParaRPr>
          </a:p>
        </p:txBody>
      </p:sp>
      <p:sp>
        <p:nvSpPr>
          <p:cNvPr id="11" name="Oval 10"/>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fontAlgn="auto">
              <a:spcBef>
                <a:spcPts val="0"/>
              </a:spcBef>
              <a:spcAft>
                <a:spcPts val="0"/>
              </a:spcAft>
              <a:defRPr/>
            </a:pPr>
            <a:endParaRPr lang="en-US">
              <a:solidFill>
                <a:prstClr val="white"/>
              </a:solidFill>
            </a:endParaRPr>
          </a:p>
        </p:txBody>
      </p:sp>
      <p:sp>
        <p:nvSpPr>
          <p:cNvPr id="12" name="Oval 11"/>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fontAlgn="auto">
              <a:spcBef>
                <a:spcPts val="0"/>
              </a:spcBef>
              <a:spcAft>
                <a:spcPts val="0"/>
              </a:spcAft>
              <a:defRPr/>
            </a:pPr>
            <a:endParaRPr lang="en-US">
              <a:solidFill>
                <a:prstClr val="white"/>
              </a:solidFill>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Vertical Title 1"/>
          <p:cNvSpPr>
            <a:spLocks noGrp="1"/>
          </p:cNvSpPr>
          <p:nvPr>
            <p:ph type="title" orient="vert"/>
          </p:nvPr>
        </p:nvSpPr>
        <p:spPr>
          <a:xfrm>
            <a:off x="7391400" y="304803"/>
            <a:ext cx="1447800" cy="5851525"/>
          </a:xfrm>
        </p:spPr>
        <p:txBody>
          <a:bodyPr vert="eaVert"/>
          <a:lstStyle/>
          <a:p>
            <a:r>
              <a:rPr lang="en-US" smtClean="0"/>
              <a:t>Click to edit Master title style</a:t>
            </a:r>
            <a:endParaRPr lang="en-US"/>
          </a:p>
        </p:txBody>
      </p:sp>
      <p:sp>
        <p:nvSpPr>
          <p:cNvPr id="13" name="Slide Number Placeholder 5"/>
          <p:cNvSpPr>
            <a:spLocks noGrp="1"/>
          </p:cNvSpPr>
          <p:nvPr>
            <p:ph type="sldNum" sz="quarter" idx="10"/>
          </p:nvPr>
        </p:nvSpPr>
        <p:spPr>
          <a:xfrm>
            <a:off x="6915150" y="3009900"/>
            <a:ext cx="457200" cy="441325"/>
          </a:xfrm>
        </p:spPr>
        <p:txBody>
          <a:bodyPr/>
          <a:lstStyle>
            <a:lvl1pPr fontAlgn="base">
              <a:spcBef>
                <a:spcPct val="0"/>
              </a:spcBef>
              <a:spcAft>
                <a:spcPct val="0"/>
              </a:spcAft>
              <a:defRPr>
                <a:latin typeface="Arial" pitchFamily="34" charset="0"/>
              </a:defRPr>
            </a:lvl1pPr>
          </a:lstStyle>
          <a:p>
            <a:pPr>
              <a:defRPr/>
            </a:pPr>
            <a:fld id="{1171A874-C002-4762-89A8-640C520485D8}" type="slidenum">
              <a:rPr lang="en-US"/>
              <a:pPr>
                <a:defRPr/>
              </a:pPr>
              <a:t>‹#›</a:t>
            </a:fld>
            <a:endParaRPr lang="en-US" dirty="0"/>
          </a:p>
        </p:txBody>
      </p:sp>
      <p:sp>
        <p:nvSpPr>
          <p:cNvPr id="14" name="Date Placeholder 3"/>
          <p:cNvSpPr>
            <a:spLocks noGrp="1"/>
          </p:cNvSpPr>
          <p:nvPr>
            <p:ph type="dt" sz="half" idx="11"/>
          </p:nvPr>
        </p:nvSpPr>
        <p:spPr/>
        <p:txBody>
          <a:bodyPr/>
          <a:lstStyle>
            <a:lvl1pPr fontAlgn="base">
              <a:spcBef>
                <a:spcPct val="0"/>
              </a:spcBef>
              <a:spcAft>
                <a:spcPct val="0"/>
              </a:spcAft>
              <a:defRPr>
                <a:latin typeface="Arial" pitchFamily="34" charset="0"/>
              </a:defRPr>
            </a:lvl1pPr>
          </a:lstStyle>
          <a:p>
            <a:pPr>
              <a:defRPr/>
            </a:pPr>
            <a:fld id="{C40399C7-5896-4412-9079-9F4CF33E37E2}" type="datetimeFigureOut">
              <a:rPr lang="en-US"/>
              <a:pPr>
                <a:defRPr/>
              </a:pPr>
              <a:t>5/1/2019</a:t>
            </a:fld>
            <a:endParaRPr lang="en-US"/>
          </a:p>
        </p:txBody>
      </p:sp>
      <p:sp>
        <p:nvSpPr>
          <p:cNvPr id="15" name="Footer Placeholder 4"/>
          <p:cNvSpPr>
            <a:spLocks noGrp="1"/>
          </p:cNvSpPr>
          <p:nvPr>
            <p:ph type="ftr" sz="quarter" idx="12"/>
          </p:nvPr>
        </p:nvSpPr>
        <p:spPr/>
        <p:txBody>
          <a:bodyPr/>
          <a:lstStyle>
            <a:lvl1pPr fontAlgn="base">
              <a:spcBef>
                <a:spcPct val="0"/>
              </a:spcBef>
              <a:spcAft>
                <a:spcPct val="0"/>
              </a:spcAft>
              <a:defRPr>
                <a:latin typeface="Arial" pitchFamily="34" charset="0"/>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2587330" y="468155"/>
            <a:ext cx="3967754" cy="492443"/>
          </a:xfrm>
        </p:spPr>
        <p:txBody>
          <a:bodyPr/>
          <a:lstStyle/>
          <a:p>
            <a:r>
              <a:rPr lang="fr-FR" smtClean="0"/>
              <a:t>Modifiez le style du titre</a:t>
            </a:r>
            <a:endParaRPr lang="fr-FR"/>
          </a:p>
        </p:txBody>
      </p:sp>
      <p:sp>
        <p:nvSpPr>
          <p:cNvPr id="3" name="Rectangle 5"/>
          <p:cNvSpPr>
            <a:spLocks noGrp="1" noChangeArrowheads="1"/>
          </p:cNvSpPr>
          <p:nvPr>
            <p:ph type="ftr" sz="quarter" idx="10"/>
          </p:nvPr>
        </p:nvSpPr>
        <p:spPr>
          <a:ln/>
        </p:spPr>
        <p:txBody>
          <a:bodyPr/>
          <a:lstStyle>
            <a:lvl1pPr>
              <a:defRPr/>
            </a:lvl1pPr>
          </a:lstStyle>
          <a:p>
            <a:pPr>
              <a:defRPr/>
            </a:pPr>
            <a:endParaRPr lang="fr-FR"/>
          </a:p>
        </p:txBody>
      </p:sp>
      <p:sp>
        <p:nvSpPr>
          <p:cNvPr id="4" name="Rectangle 6"/>
          <p:cNvSpPr>
            <a:spLocks noGrp="1" noChangeArrowheads="1"/>
          </p:cNvSpPr>
          <p:nvPr>
            <p:ph type="sldNum" sz="quarter" idx="11"/>
          </p:nvPr>
        </p:nvSpPr>
        <p:spPr>
          <a:ln/>
        </p:spPr>
        <p:txBody>
          <a:bodyPr/>
          <a:lstStyle>
            <a:lvl1pPr>
              <a:defRPr/>
            </a:lvl1pPr>
          </a:lstStyle>
          <a:p>
            <a:pPr>
              <a:defRPr/>
            </a:pPr>
            <a:fld id="{02163579-2C16-4337-A0B2-A8E4220C19A9}" type="slidenum">
              <a:rPr lang="fr-FR"/>
              <a:pPr>
                <a:defRPr/>
              </a:pPr>
              <a:t>‹#›</a:t>
            </a:fld>
            <a:endParaRPr lang="fr-F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chart">
  <p:cSld name="Título y gráfico">
    <p:spTree>
      <p:nvGrpSpPr>
        <p:cNvPr id="1" name=""/>
        <p:cNvGrpSpPr/>
        <p:nvPr/>
      </p:nvGrpSpPr>
      <p:grpSpPr>
        <a:xfrm>
          <a:off x="0" y="0"/>
          <a:ext cx="0" cy="0"/>
          <a:chOff x="0" y="0"/>
          <a:chExt cx="0" cy="0"/>
        </a:xfrm>
      </p:grpSpPr>
      <p:sp>
        <p:nvSpPr>
          <p:cNvPr id="2" name="1 Título"/>
          <p:cNvSpPr>
            <a:spLocks noGrp="1"/>
          </p:cNvSpPr>
          <p:nvPr>
            <p:ph type="title"/>
          </p:nvPr>
        </p:nvSpPr>
        <p:spPr>
          <a:xfrm>
            <a:off x="685800" y="609600"/>
            <a:ext cx="7772400" cy="1143000"/>
          </a:xfrm>
        </p:spPr>
        <p:txBody>
          <a:bodyPr/>
          <a:lstStyle/>
          <a:p>
            <a:r>
              <a:rPr lang="es-ES" smtClean="0"/>
              <a:t>Haga clic para modificar el estilo de título del patrón</a:t>
            </a:r>
            <a:endParaRPr lang="es-ES"/>
          </a:p>
        </p:txBody>
      </p:sp>
      <p:sp>
        <p:nvSpPr>
          <p:cNvPr id="3" name="2 Marcador de gráfico"/>
          <p:cNvSpPr>
            <a:spLocks noGrp="1"/>
          </p:cNvSpPr>
          <p:nvPr>
            <p:ph type="chart" idx="1"/>
          </p:nvPr>
        </p:nvSpPr>
        <p:spPr>
          <a:xfrm>
            <a:off x="685800" y="1981200"/>
            <a:ext cx="7772400" cy="4114800"/>
          </a:xfrm>
        </p:spPr>
        <p:txBody>
          <a:bodyPr>
            <a:normAutofit/>
          </a:bodyPr>
          <a:lstStyle/>
          <a:p>
            <a:pPr lvl="0"/>
            <a:endParaRPr lang="es-ES" noProof="0" smtClean="0"/>
          </a:p>
        </p:txBody>
      </p:sp>
      <p:sp>
        <p:nvSpPr>
          <p:cNvPr id="4" name="Date Placeholder 3"/>
          <p:cNvSpPr>
            <a:spLocks noGrp="1" noChangeArrowheads="1"/>
          </p:cNvSpPr>
          <p:nvPr>
            <p:ph type="dt" sz="half" idx="10"/>
          </p:nvPr>
        </p:nvSpPr>
        <p:spPr>
          <a:xfrm>
            <a:off x="685800" y="6248400"/>
            <a:ext cx="1905000" cy="457200"/>
          </a:xfrm>
        </p:spPr>
        <p:txBody>
          <a:bodyPr/>
          <a:lstStyle>
            <a:lvl1pPr fontAlgn="base">
              <a:spcBef>
                <a:spcPct val="0"/>
              </a:spcBef>
              <a:spcAft>
                <a:spcPct val="0"/>
              </a:spcAft>
              <a:defRPr>
                <a:solidFill>
                  <a:prstClr val="black"/>
                </a:solidFill>
                <a:latin typeface="Arial" pitchFamily="34" charset="0"/>
              </a:defRPr>
            </a:lvl1pPr>
          </a:lstStyle>
          <a:p>
            <a:pPr>
              <a:defRPr/>
            </a:pPr>
            <a:endParaRPr lang="en-US"/>
          </a:p>
        </p:txBody>
      </p:sp>
      <p:sp>
        <p:nvSpPr>
          <p:cNvPr id="5" name="Footer Placeholder 4"/>
          <p:cNvSpPr>
            <a:spLocks noGrp="1" noChangeArrowheads="1"/>
          </p:cNvSpPr>
          <p:nvPr>
            <p:ph type="ftr" sz="quarter" idx="11"/>
          </p:nvPr>
        </p:nvSpPr>
        <p:spPr>
          <a:xfrm>
            <a:off x="3124200" y="6248400"/>
            <a:ext cx="2895600" cy="457200"/>
          </a:xfrm>
        </p:spPr>
        <p:txBody>
          <a:bodyPr/>
          <a:lstStyle>
            <a:lvl1pPr fontAlgn="base">
              <a:spcBef>
                <a:spcPct val="0"/>
              </a:spcBef>
              <a:spcAft>
                <a:spcPct val="0"/>
              </a:spcAft>
              <a:defRPr>
                <a:solidFill>
                  <a:prstClr val="black"/>
                </a:solidFill>
                <a:latin typeface="Arial" pitchFamily="34" charset="0"/>
              </a:defRPr>
            </a:lvl1pPr>
          </a:lstStyle>
          <a:p>
            <a:pPr>
              <a:defRPr/>
            </a:pPr>
            <a:endParaRPr lang="en-US"/>
          </a:p>
        </p:txBody>
      </p:sp>
      <p:sp>
        <p:nvSpPr>
          <p:cNvPr id="6" name="Slide Number Placeholder 5"/>
          <p:cNvSpPr>
            <a:spLocks noGrp="1" noChangeArrowheads="1"/>
          </p:cNvSpPr>
          <p:nvPr>
            <p:ph type="sldNum" sz="quarter" idx="12"/>
          </p:nvPr>
        </p:nvSpPr>
        <p:spPr>
          <a:xfrm>
            <a:off x="6553200" y="6248400"/>
            <a:ext cx="1905000" cy="457200"/>
          </a:xfrm>
        </p:spPr>
        <p:txBody>
          <a:bodyPr/>
          <a:lstStyle>
            <a:lvl1pPr fontAlgn="base">
              <a:spcBef>
                <a:spcPct val="0"/>
              </a:spcBef>
              <a:spcAft>
                <a:spcPct val="0"/>
              </a:spcAft>
              <a:defRPr>
                <a:solidFill>
                  <a:prstClr val="black"/>
                </a:solidFill>
                <a:latin typeface="Arial" pitchFamily="34" charset="0"/>
              </a:defRPr>
            </a:lvl1pPr>
          </a:lstStyle>
          <a:p>
            <a:pPr>
              <a:defRPr/>
            </a:pPr>
            <a:fld id="{CAC7413D-F1CA-4B47-97A6-C774FFADE81E}" type="slidenum">
              <a:rPr lang="en-US"/>
              <a:pPr>
                <a:defRPr/>
              </a:pPr>
              <a:t>‹#›</a:t>
            </a:fld>
            <a:endParaRPr lang="en-US"/>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fr-FR"/>
          </a:p>
        </p:txBody>
      </p:sp>
      <p:sp>
        <p:nvSpPr>
          <p:cNvPr id="3" name="Rectangle 6"/>
          <p:cNvSpPr>
            <a:spLocks noGrp="1" noChangeArrowheads="1"/>
          </p:cNvSpPr>
          <p:nvPr>
            <p:ph type="sldNum" sz="quarter" idx="11"/>
          </p:nvPr>
        </p:nvSpPr>
        <p:spPr>
          <a:ln/>
        </p:spPr>
        <p:txBody>
          <a:bodyPr/>
          <a:lstStyle>
            <a:lvl1pPr>
              <a:defRPr/>
            </a:lvl1pPr>
          </a:lstStyle>
          <a:p>
            <a:pPr>
              <a:defRPr/>
            </a:pPr>
            <a:fld id="{92392798-C441-4AAD-B184-8B2460F9F6EE}" type="slidenum">
              <a:rPr lang="fr-FR"/>
              <a:pPr>
                <a:defRPr/>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1" y="1034990"/>
            <a:ext cx="3084499" cy="40011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1"/>
            <a:ext cx="5111750" cy="2893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1" y="1435102"/>
            <a:ext cx="3008313" cy="52322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5"/>
          <p:cNvSpPr>
            <a:spLocks noGrp="1" noChangeArrowheads="1"/>
          </p:cNvSpPr>
          <p:nvPr>
            <p:ph type="ftr" sz="quarter" idx="10"/>
          </p:nvPr>
        </p:nvSpPr>
        <p:spPr>
          <a:ln/>
        </p:spPr>
        <p:txBody>
          <a:bodyPr/>
          <a:lstStyle>
            <a:lvl1pPr>
              <a:defRPr/>
            </a:lvl1pPr>
          </a:lstStyle>
          <a:p>
            <a:pPr>
              <a:defRPr/>
            </a:pPr>
            <a:endParaRPr lang="fr-FR"/>
          </a:p>
        </p:txBody>
      </p:sp>
      <p:sp>
        <p:nvSpPr>
          <p:cNvPr id="6" name="Rectangle 6"/>
          <p:cNvSpPr>
            <a:spLocks noGrp="1" noChangeArrowheads="1"/>
          </p:cNvSpPr>
          <p:nvPr>
            <p:ph type="sldNum" sz="quarter" idx="11"/>
          </p:nvPr>
        </p:nvSpPr>
        <p:spPr>
          <a:ln/>
        </p:spPr>
        <p:txBody>
          <a:bodyPr/>
          <a:lstStyle>
            <a:lvl1pPr>
              <a:defRPr/>
            </a:lvl1pPr>
          </a:lstStyle>
          <a:p>
            <a:pPr>
              <a:defRPr/>
            </a:pPr>
            <a:fld id="{9301CCC5-60F2-4B46-903F-971AD373DEE3}" type="slidenum">
              <a:rPr lang="fr-FR"/>
              <a:pPr>
                <a:defRPr/>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967228"/>
            <a:ext cx="3084499" cy="400110"/>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6"/>
            <a:ext cx="5486400" cy="584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9"/>
            <a:ext cx="5486400" cy="3077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5"/>
          <p:cNvSpPr>
            <a:spLocks noGrp="1" noChangeArrowheads="1"/>
          </p:cNvSpPr>
          <p:nvPr>
            <p:ph type="ftr" sz="quarter" idx="10"/>
          </p:nvPr>
        </p:nvSpPr>
        <p:spPr>
          <a:ln/>
        </p:spPr>
        <p:txBody>
          <a:bodyPr/>
          <a:lstStyle>
            <a:lvl1pPr>
              <a:defRPr/>
            </a:lvl1pPr>
          </a:lstStyle>
          <a:p>
            <a:pPr>
              <a:defRPr/>
            </a:pPr>
            <a:endParaRPr lang="fr-FR"/>
          </a:p>
        </p:txBody>
      </p:sp>
      <p:sp>
        <p:nvSpPr>
          <p:cNvPr id="6" name="Rectangle 6"/>
          <p:cNvSpPr>
            <a:spLocks noGrp="1" noChangeArrowheads="1"/>
          </p:cNvSpPr>
          <p:nvPr>
            <p:ph type="sldNum" sz="quarter" idx="11"/>
          </p:nvPr>
        </p:nvSpPr>
        <p:spPr>
          <a:ln/>
        </p:spPr>
        <p:txBody>
          <a:bodyPr/>
          <a:lstStyle>
            <a:lvl1pPr>
              <a:defRPr/>
            </a:lvl1pPr>
          </a:lstStyle>
          <a:p>
            <a:pPr>
              <a:defRPr/>
            </a:pPr>
            <a:fld id="{94B7A034-3E5E-4A68-B3A1-1762CC14CE41}" type="slidenum">
              <a:rPr lang="fr-FR"/>
              <a:pPr>
                <a:defRPr/>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6" Type="http://schemas.openxmlformats.org/officeDocument/2006/relationships/image" Target="../media/image1.jpe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theme" Target="../theme/theme3.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5.xml"/><Relationship Id="rId1" Type="http://schemas.openxmlformats.org/officeDocument/2006/relationships/slideLayout" Target="../slideLayouts/slideLayout39.xml"/></Relationships>
</file>

<file path=ppt/slideMasters/_rels/slideMaster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image" Target="../media/image4.png"/><Relationship Id="rId5" Type="http://schemas.openxmlformats.org/officeDocument/2006/relationships/slideLayout" Target="../slideLayouts/slideLayout44.xml"/><Relationship Id="rId10" Type="http://schemas.openxmlformats.org/officeDocument/2006/relationships/theme" Target="../theme/theme7.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8.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1539875" y="468313"/>
            <a:ext cx="6062663" cy="492125"/>
          </a:xfrm>
          <a:prstGeom prst="rect">
            <a:avLst/>
          </a:prstGeom>
          <a:noFill/>
          <a:ln w="9525">
            <a:noFill/>
            <a:miter lim="800000"/>
            <a:headEnd/>
            <a:tailEnd/>
          </a:ln>
        </p:spPr>
        <p:txBody>
          <a:bodyPr vert="horz" wrap="none" lIns="91440" tIns="45720" rIns="91440" bIns="45720" numCol="1" anchor="ctr" anchorCtr="1" compatLnSpc="1">
            <a:prstTxWarp prst="textNoShape">
              <a:avLst/>
            </a:prstTxWarp>
            <a:spAutoFit/>
          </a:bodyPr>
          <a:lstStyle/>
          <a:p>
            <a:pPr lvl="0"/>
            <a:r>
              <a:rPr lang="fr-FR" smtClean="0"/>
              <a:t>Cliquez pour modifier le style du titre</a:t>
            </a:r>
          </a:p>
        </p:txBody>
      </p:sp>
      <p:sp>
        <p:nvSpPr>
          <p:cNvPr id="3075" name="Rectangle 3"/>
          <p:cNvSpPr>
            <a:spLocks noGrp="1" noChangeArrowheads="1"/>
          </p:cNvSpPr>
          <p:nvPr>
            <p:ph type="body" idx="1"/>
          </p:nvPr>
        </p:nvSpPr>
        <p:spPr bwMode="auto">
          <a:xfrm>
            <a:off x="358775" y="1838325"/>
            <a:ext cx="8229600" cy="17541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029" name="Rectangle 5"/>
          <p:cNvSpPr>
            <a:spLocks noGrp="1" noChangeArrowheads="1"/>
          </p:cNvSpPr>
          <p:nvPr>
            <p:ph type="ftr" sz="quarter" idx="3"/>
          </p:nvPr>
        </p:nvSpPr>
        <p:spPr bwMode="auto">
          <a:xfrm>
            <a:off x="3124200" y="6530975"/>
            <a:ext cx="2895600" cy="274638"/>
          </a:xfrm>
          <a:prstGeom prst="rect">
            <a:avLst/>
          </a:prstGeom>
          <a:noFill/>
          <a:ln>
            <a:noFill/>
          </a:ln>
          <a:effectLst/>
          <a:extLst/>
        </p:spPr>
        <p:txBody>
          <a:bodyPr vert="horz" wrap="square" lIns="91440" tIns="45720" rIns="91440" bIns="45720" numCol="1" anchor="t" anchorCtr="0" compatLnSpc="1">
            <a:prstTxWarp prst="textNoShape">
              <a:avLst/>
            </a:prstTxWarp>
            <a:spAutoFit/>
          </a:bodyPr>
          <a:lstStyle>
            <a:lvl1pPr>
              <a:defRPr sz="1200">
                <a:latin typeface="Arial" pitchFamily="34" charset="0"/>
              </a:defRPr>
            </a:lvl1pPr>
          </a:lstStyle>
          <a:p>
            <a:pPr>
              <a:defRPr/>
            </a:pPr>
            <a:endParaRPr lang="fr-FR"/>
          </a:p>
        </p:txBody>
      </p:sp>
      <p:sp>
        <p:nvSpPr>
          <p:cNvPr id="1030" name="Rectangle 6"/>
          <p:cNvSpPr>
            <a:spLocks noGrp="1" noChangeArrowheads="1"/>
          </p:cNvSpPr>
          <p:nvPr>
            <p:ph type="sldNum" sz="quarter" idx="4"/>
          </p:nvPr>
        </p:nvSpPr>
        <p:spPr bwMode="auto">
          <a:xfrm>
            <a:off x="8728075" y="6530975"/>
            <a:ext cx="371475" cy="276225"/>
          </a:xfrm>
          <a:prstGeom prst="rect">
            <a:avLst/>
          </a:prstGeom>
          <a:noFill/>
          <a:ln>
            <a:noFill/>
          </a:ln>
          <a:effectLst/>
          <a:extLst/>
        </p:spPr>
        <p:txBody>
          <a:bodyPr vert="horz" wrap="none" lIns="91440" tIns="45720" rIns="91440" bIns="45720" numCol="1" anchor="t" anchorCtr="0" compatLnSpc="1">
            <a:prstTxWarp prst="textNoShape">
              <a:avLst/>
            </a:prstTxWarp>
            <a:spAutoFit/>
          </a:bodyPr>
          <a:lstStyle>
            <a:lvl1pPr algn="r">
              <a:defRPr sz="1200">
                <a:latin typeface="Arial" pitchFamily="34" charset="0"/>
              </a:defRPr>
            </a:lvl1pPr>
          </a:lstStyle>
          <a:p>
            <a:pPr>
              <a:defRPr/>
            </a:pPr>
            <a:fld id="{728C4051-C214-4C20-9BBE-57C5486E4EE1}" type="slidenum">
              <a:rPr lang="fr-FR"/>
              <a:pPr>
                <a:defRPr/>
              </a:pPr>
              <a:t>‹#›</a:t>
            </a:fld>
            <a:endParaRPr lang="fr-FR"/>
          </a:p>
        </p:txBody>
      </p:sp>
    </p:spTree>
  </p:cSld>
  <p:clrMap bg1="lt1" tx1="dk1" bg2="lt2" tx2="dk2" accent1="accent1" accent2="accent2" accent3="accent3" accent4="accent4" accent5="accent5" accent6="accent6" hlink="hlink" folHlink="folHlink"/>
  <p:sldLayoutIdLst>
    <p:sldLayoutId id="2147485445" r:id="rId1"/>
    <p:sldLayoutId id="2147485446" r:id="rId2"/>
    <p:sldLayoutId id="2147485447" r:id="rId3"/>
    <p:sldLayoutId id="2147485448" r:id="rId4"/>
    <p:sldLayoutId id="2147485449" r:id="rId5"/>
    <p:sldLayoutId id="2147485450" r:id="rId6"/>
    <p:sldLayoutId id="2147485451" r:id="rId7"/>
    <p:sldLayoutId id="2147485452" r:id="rId8"/>
    <p:sldLayoutId id="2147485453" r:id="rId9"/>
    <p:sldLayoutId id="2147485454" r:id="rId10"/>
    <p:sldLayoutId id="2147485455" r:id="rId11"/>
    <p:sldLayoutId id="2147485487" r:id="rId12"/>
  </p:sldLayoutIdLst>
  <p:txStyles>
    <p:titleStyle>
      <a:lvl1pPr algn="ctr" rtl="0" eaLnBrk="0" fontAlgn="base" hangingPunct="0">
        <a:spcBef>
          <a:spcPct val="0"/>
        </a:spcBef>
        <a:spcAft>
          <a:spcPct val="0"/>
        </a:spcAft>
        <a:defRPr sz="2600" b="1">
          <a:solidFill>
            <a:srgbClr val="005C4A"/>
          </a:solidFill>
          <a:latin typeface="+mj-lt"/>
          <a:ea typeface="+mj-ea"/>
          <a:cs typeface="+mj-cs"/>
        </a:defRPr>
      </a:lvl1pPr>
      <a:lvl2pPr algn="ctr" rtl="0" eaLnBrk="0" fontAlgn="base" hangingPunct="0">
        <a:spcBef>
          <a:spcPct val="0"/>
        </a:spcBef>
        <a:spcAft>
          <a:spcPct val="0"/>
        </a:spcAft>
        <a:defRPr sz="2600" b="1">
          <a:solidFill>
            <a:srgbClr val="005C4A"/>
          </a:solidFill>
          <a:latin typeface="Arial" pitchFamily="34" charset="0"/>
        </a:defRPr>
      </a:lvl2pPr>
      <a:lvl3pPr algn="ctr" rtl="0" eaLnBrk="0" fontAlgn="base" hangingPunct="0">
        <a:spcBef>
          <a:spcPct val="0"/>
        </a:spcBef>
        <a:spcAft>
          <a:spcPct val="0"/>
        </a:spcAft>
        <a:defRPr sz="2600" b="1">
          <a:solidFill>
            <a:srgbClr val="005C4A"/>
          </a:solidFill>
          <a:latin typeface="Arial" pitchFamily="34" charset="0"/>
        </a:defRPr>
      </a:lvl3pPr>
      <a:lvl4pPr algn="ctr" rtl="0" eaLnBrk="0" fontAlgn="base" hangingPunct="0">
        <a:spcBef>
          <a:spcPct val="0"/>
        </a:spcBef>
        <a:spcAft>
          <a:spcPct val="0"/>
        </a:spcAft>
        <a:defRPr sz="2600" b="1">
          <a:solidFill>
            <a:srgbClr val="005C4A"/>
          </a:solidFill>
          <a:latin typeface="Arial" pitchFamily="34" charset="0"/>
        </a:defRPr>
      </a:lvl4pPr>
      <a:lvl5pPr algn="ctr" rtl="0" eaLnBrk="0" fontAlgn="base" hangingPunct="0">
        <a:spcBef>
          <a:spcPct val="0"/>
        </a:spcBef>
        <a:spcAft>
          <a:spcPct val="0"/>
        </a:spcAft>
        <a:defRPr sz="2600" b="1">
          <a:solidFill>
            <a:srgbClr val="005C4A"/>
          </a:solidFill>
          <a:latin typeface="Arial" pitchFamily="34" charset="0"/>
        </a:defRPr>
      </a:lvl5pPr>
      <a:lvl6pPr marL="457200" algn="ctr" rtl="0" fontAlgn="base">
        <a:spcBef>
          <a:spcPct val="0"/>
        </a:spcBef>
        <a:spcAft>
          <a:spcPct val="0"/>
        </a:spcAft>
        <a:defRPr sz="2600" b="1">
          <a:solidFill>
            <a:srgbClr val="005C4A"/>
          </a:solidFill>
          <a:latin typeface="Arial" pitchFamily="34" charset="0"/>
        </a:defRPr>
      </a:lvl6pPr>
      <a:lvl7pPr marL="914400" algn="ctr" rtl="0" fontAlgn="base">
        <a:spcBef>
          <a:spcPct val="0"/>
        </a:spcBef>
        <a:spcAft>
          <a:spcPct val="0"/>
        </a:spcAft>
        <a:defRPr sz="2600" b="1">
          <a:solidFill>
            <a:srgbClr val="005C4A"/>
          </a:solidFill>
          <a:latin typeface="Arial" pitchFamily="34" charset="0"/>
        </a:defRPr>
      </a:lvl7pPr>
      <a:lvl8pPr marL="1371600" algn="ctr" rtl="0" fontAlgn="base">
        <a:spcBef>
          <a:spcPct val="0"/>
        </a:spcBef>
        <a:spcAft>
          <a:spcPct val="0"/>
        </a:spcAft>
        <a:defRPr sz="2600" b="1">
          <a:solidFill>
            <a:srgbClr val="005C4A"/>
          </a:solidFill>
          <a:latin typeface="Arial" pitchFamily="34" charset="0"/>
        </a:defRPr>
      </a:lvl8pPr>
      <a:lvl9pPr marL="1828800" algn="ctr" rtl="0" fontAlgn="base">
        <a:spcBef>
          <a:spcPct val="0"/>
        </a:spcBef>
        <a:spcAft>
          <a:spcPct val="0"/>
        </a:spcAft>
        <a:defRPr sz="2600" b="1">
          <a:solidFill>
            <a:srgbClr val="005C4A"/>
          </a:solidFill>
          <a:latin typeface="Arial" pitchFamily="34" charset="0"/>
        </a:defRPr>
      </a:lvl9pPr>
    </p:titleStyle>
    <p:bodyStyle>
      <a:lvl1pPr marL="342900" indent="-342900" algn="l" rtl="0" eaLnBrk="0" fontAlgn="base" hangingPunct="0">
        <a:spcBef>
          <a:spcPct val="0"/>
        </a:spcBef>
        <a:spcAft>
          <a:spcPct val="25000"/>
        </a:spcAft>
        <a:buClr>
          <a:schemeClr val="accent1"/>
        </a:buClr>
        <a:buFont typeface="Webdings" pitchFamily="18" charset="2"/>
        <a:buChar char="&lt;"/>
        <a:defRPr sz="2200">
          <a:solidFill>
            <a:schemeClr val="tx1"/>
          </a:solidFill>
          <a:latin typeface="+mn-lt"/>
          <a:ea typeface="+mn-ea"/>
          <a:cs typeface="+mn-cs"/>
        </a:defRPr>
      </a:lvl1pPr>
      <a:lvl2pPr marL="742950" indent="-285750" algn="l" rtl="0" eaLnBrk="0" fontAlgn="base" hangingPunct="0">
        <a:spcBef>
          <a:spcPct val="0"/>
        </a:spcBef>
        <a:spcAft>
          <a:spcPct val="25000"/>
        </a:spcAft>
        <a:buClr>
          <a:schemeClr val="accent1"/>
        </a:buClr>
        <a:buFont typeface="Arial" pitchFamily="34" charset="0"/>
        <a:buChar char="–"/>
        <a:defRPr sz="2000">
          <a:solidFill>
            <a:schemeClr val="tx1"/>
          </a:solidFill>
          <a:latin typeface="+mn-lt"/>
        </a:defRPr>
      </a:lvl2pPr>
      <a:lvl3pPr marL="1143000" indent="-228600" algn="l" rtl="0" eaLnBrk="0" fontAlgn="base" hangingPunct="0">
        <a:spcBef>
          <a:spcPct val="0"/>
        </a:spcBef>
        <a:spcAft>
          <a:spcPct val="25000"/>
        </a:spcAft>
        <a:buClr>
          <a:schemeClr val="accent1"/>
        </a:buClr>
        <a:buFont typeface="Webdings" pitchFamily="18" charset="2"/>
        <a:buChar char="&lt;"/>
        <a:defRPr sz="2400">
          <a:solidFill>
            <a:schemeClr val="tx1"/>
          </a:solidFill>
          <a:latin typeface="+mn-lt"/>
        </a:defRPr>
      </a:lvl3pPr>
      <a:lvl4pPr marL="1600200" indent="-228600" algn="l" rtl="0" eaLnBrk="0" fontAlgn="base" hangingPunct="0">
        <a:spcBef>
          <a:spcPct val="0"/>
        </a:spcBef>
        <a:spcAft>
          <a:spcPct val="25000"/>
        </a:spcAft>
        <a:buClr>
          <a:schemeClr val="accent1"/>
        </a:buClr>
        <a:buFont typeface="Arial" pitchFamily="34" charset="0"/>
        <a:buChar char="–"/>
        <a:defRPr sz="1600">
          <a:solidFill>
            <a:schemeClr val="tx1"/>
          </a:solidFill>
          <a:latin typeface="+mn-lt"/>
        </a:defRPr>
      </a:lvl4pPr>
      <a:lvl5pPr marL="2057400" indent="-228600" algn="l" rtl="0" eaLnBrk="0" fontAlgn="base" hangingPunct="0">
        <a:spcBef>
          <a:spcPct val="0"/>
        </a:spcBef>
        <a:spcAft>
          <a:spcPct val="25000"/>
        </a:spcAft>
        <a:buClr>
          <a:schemeClr val="accent1"/>
        </a:buClr>
        <a:buFont typeface="Webdings" pitchFamily="18" charset="2"/>
        <a:buChar char="&lt;"/>
        <a:defRPr sz="1400">
          <a:solidFill>
            <a:schemeClr val="tx1"/>
          </a:solidFill>
          <a:latin typeface="+mn-lt"/>
        </a:defRPr>
      </a:lvl5pPr>
      <a:lvl6pPr marL="2514600" indent="-228600" algn="l" rtl="0" fontAlgn="base">
        <a:spcBef>
          <a:spcPct val="0"/>
        </a:spcBef>
        <a:spcAft>
          <a:spcPct val="25000"/>
        </a:spcAft>
        <a:buClr>
          <a:schemeClr val="accent1"/>
        </a:buClr>
        <a:buFont typeface="Webdings" pitchFamily="18" charset="2"/>
        <a:buChar char="&lt;"/>
        <a:defRPr sz="1400">
          <a:solidFill>
            <a:schemeClr val="tx1"/>
          </a:solidFill>
          <a:latin typeface="+mn-lt"/>
        </a:defRPr>
      </a:lvl6pPr>
      <a:lvl7pPr marL="2971800" indent="-228600" algn="l" rtl="0" fontAlgn="base">
        <a:spcBef>
          <a:spcPct val="0"/>
        </a:spcBef>
        <a:spcAft>
          <a:spcPct val="25000"/>
        </a:spcAft>
        <a:buClr>
          <a:schemeClr val="accent1"/>
        </a:buClr>
        <a:buFont typeface="Webdings" pitchFamily="18" charset="2"/>
        <a:buChar char="&lt;"/>
        <a:defRPr sz="1400">
          <a:solidFill>
            <a:schemeClr val="tx1"/>
          </a:solidFill>
          <a:latin typeface="+mn-lt"/>
        </a:defRPr>
      </a:lvl7pPr>
      <a:lvl8pPr marL="3429000" indent="-228600" algn="l" rtl="0" fontAlgn="base">
        <a:spcBef>
          <a:spcPct val="0"/>
        </a:spcBef>
        <a:spcAft>
          <a:spcPct val="25000"/>
        </a:spcAft>
        <a:buClr>
          <a:schemeClr val="accent1"/>
        </a:buClr>
        <a:buFont typeface="Webdings" pitchFamily="18" charset="2"/>
        <a:buChar char="&lt;"/>
        <a:defRPr sz="1400">
          <a:solidFill>
            <a:schemeClr val="tx1"/>
          </a:solidFill>
          <a:latin typeface="+mn-lt"/>
        </a:defRPr>
      </a:lvl8pPr>
      <a:lvl9pPr marL="3886200" indent="-228600" algn="l" rtl="0" fontAlgn="base">
        <a:spcBef>
          <a:spcPct val="0"/>
        </a:spcBef>
        <a:spcAft>
          <a:spcPct val="25000"/>
        </a:spcAft>
        <a:buClr>
          <a:schemeClr val="accent1"/>
        </a:buClr>
        <a:buFont typeface="Webdings" pitchFamily="18" charset="2"/>
        <a:buChar char="&lt;"/>
        <a:defRPr sz="14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358775" y="468313"/>
            <a:ext cx="6062663" cy="492125"/>
          </a:xfrm>
          <a:prstGeom prst="rect">
            <a:avLst/>
          </a:prstGeom>
          <a:noFill/>
          <a:ln w="9525">
            <a:noFill/>
            <a:miter lim="800000"/>
            <a:headEnd/>
            <a:tailEnd/>
          </a:ln>
        </p:spPr>
        <p:txBody>
          <a:bodyPr vert="horz" wrap="none" lIns="91440" tIns="45720" rIns="91440" bIns="45720" numCol="1" anchor="ctr" anchorCtr="1" compatLnSpc="1">
            <a:prstTxWarp prst="textNoShape">
              <a:avLst/>
            </a:prstTxWarp>
            <a:spAutoFit/>
          </a:bodyPr>
          <a:lstStyle/>
          <a:p>
            <a:pPr lvl="0"/>
            <a:r>
              <a:rPr lang="fr-FR" smtClean="0"/>
              <a:t>Cliquez pour modifier le style du titre</a:t>
            </a:r>
          </a:p>
        </p:txBody>
      </p:sp>
      <p:sp>
        <p:nvSpPr>
          <p:cNvPr id="4099" name="Rectangle 3"/>
          <p:cNvSpPr>
            <a:spLocks noGrp="1" noChangeArrowheads="1"/>
          </p:cNvSpPr>
          <p:nvPr>
            <p:ph type="body" idx="1"/>
          </p:nvPr>
        </p:nvSpPr>
        <p:spPr bwMode="auto">
          <a:xfrm>
            <a:off x="358775" y="1838325"/>
            <a:ext cx="8229600" cy="17541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17764" name="Rectangle 4"/>
          <p:cNvSpPr>
            <a:spLocks noGrp="1" noChangeArrowheads="1"/>
          </p:cNvSpPr>
          <p:nvPr>
            <p:ph type="ftr" sz="quarter" idx="3"/>
          </p:nvPr>
        </p:nvSpPr>
        <p:spPr bwMode="auto">
          <a:xfrm>
            <a:off x="3124200" y="6530975"/>
            <a:ext cx="2895600" cy="274638"/>
          </a:xfrm>
          <a:prstGeom prst="rect">
            <a:avLst/>
          </a:prstGeom>
          <a:noFill/>
          <a:ln>
            <a:noFill/>
          </a:ln>
          <a:effectLst/>
          <a:extLst/>
        </p:spPr>
        <p:txBody>
          <a:bodyPr vert="horz" wrap="square" lIns="91440" tIns="45720" rIns="91440" bIns="45720" numCol="1" anchor="t" anchorCtr="0" compatLnSpc="1">
            <a:prstTxWarp prst="textNoShape">
              <a:avLst/>
            </a:prstTxWarp>
            <a:spAutoFit/>
          </a:bodyPr>
          <a:lstStyle>
            <a:lvl1pPr>
              <a:defRPr sz="1200">
                <a:latin typeface="Arial" pitchFamily="34" charset="0"/>
              </a:defRPr>
            </a:lvl1pPr>
          </a:lstStyle>
          <a:p>
            <a:pPr>
              <a:defRPr/>
            </a:pPr>
            <a:endParaRPr lang="fr-FR"/>
          </a:p>
        </p:txBody>
      </p:sp>
      <p:sp>
        <p:nvSpPr>
          <p:cNvPr id="117765" name="Rectangle 5"/>
          <p:cNvSpPr>
            <a:spLocks noGrp="1" noChangeArrowheads="1"/>
          </p:cNvSpPr>
          <p:nvPr>
            <p:ph type="sldNum" sz="quarter" idx="4"/>
          </p:nvPr>
        </p:nvSpPr>
        <p:spPr bwMode="auto">
          <a:xfrm>
            <a:off x="8728075" y="6530975"/>
            <a:ext cx="371475" cy="276225"/>
          </a:xfrm>
          <a:prstGeom prst="rect">
            <a:avLst/>
          </a:prstGeom>
          <a:noFill/>
          <a:ln>
            <a:noFill/>
          </a:ln>
          <a:effectLst/>
          <a:extLst/>
        </p:spPr>
        <p:txBody>
          <a:bodyPr vert="horz" wrap="none" lIns="91440" tIns="45720" rIns="91440" bIns="45720" numCol="1" anchor="t" anchorCtr="0" compatLnSpc="1">
            <a:prstTxWarp prst="textNoShape">
              <a:avLst/>
            </a:prstTxWarp>
            <a:spAutoFit/>
          </a:bodyPr>
          <a:lstStyle>
            <a:lvl1pPr algn="r">
              <a:defRPr sz="1200">
                <a:latin typeface="Arial" pitchFamily="34" charset="0"/>
              </a:defRPr>
            </a:lvl1pPr>
          </a:lstStyle>
          <a:p>
            <a:pPr>
              <a:defRPr/>
            </a:pPr>
            <a:fld id="{2689C3F3-9B44-44BB-B6A4-9EF8B98997DE}" type="slidenum">
              <a:rPr lang="fr-FR"/>
              <a:pPr>
                <a:defRPr/>
              </a:pPr>
              <a:t>‹#›</a:t>
            </a:fld>
            <a:endParaRPr lang="fr-FR"/>
          </a:p>
        </p:txBody>
      </p:sp>
    </p:spTree>
  </p:cSld>
  <p:clrMap bg1="lt1" tx1="dk1" bg2="lt2" tx2="dk2" accent1="accent1" accent2="accent2" accent3="accent3" accent4="accent4" accent5="accent5" accent6="accent6" hlink="hlink" folHlink="folHlink"/>
  <p:sldLayoutIdLst>
    <p:sldLayoutId id="2147485456" r:id="rId1"/>
    <p:sldLayoutId id="2147485457" r:id="rId2"/>
    <p:sldLayoutId id="2147485458" r:id="rId3"/>
    <p:sldLayoutId id="2147485459" r:id="rId4"/>
    <p:sldLayoutId id="2147485460" r:id="rId5"/>
    <p:sldLayoutId id="2147485461" r:id="rId6"/>
    <p:sldLayoutId id="2147485462" r:id="rId7"/>
    <p:sldLayoutId id="2147485463" r:id="rId8"/>
    <p:sldLayoutId id="2147485464" r:id="rId9"/>
    <p:sldLayoutId id="2147485465" r:id="rId10"/>
    <p:sldLayoutId id="2147485466" r:id="rId11"/>
  </p:sldLayoutIdLst>
  <p:txStyles>
    <p:titleStyle>
      <a:lvl1pPr algn="l" rtl="0" eaLnBrk="0" fontAlgn="base" hangingPunct="0">
        <a:spcBef>
          <a:spcPct val="0"/>
        </a:spcBef>
        <a:spcAft>
          <a:spcPct val="0"/>
        </a:spcAft>
        <a:defRPr sz="2600" b="1">
          <a:solidFill>
            <a:srgbClr val="005C4A"/>
          </a:solidFill>
          <a:latin typeface="+mj-lt"/>
          <a:ea typeface="+mj-ea"/>
          <a:cs typeface="+mj-cs"/>
        </a:defRPr>
      </a:lvl1pPr>
      <a:lvl2pPr algn="l" rtl="0" eaLnBrk="0" fontAlgn="base" hangingPunct="0">
        <a:spcBef>
          <a:spcPct val="0"/>
        </a:spcBef>
        <a:spcAft>
          <a:spcPct val="0"/>
        </a:spcAft>
        <a:defRPr sz="2600" b="1">
          <a:solidFill>
            <a:srgbClr val="005C4A"/>
          </a:solidFill>
          <a:latin typeface="Arial" pitchFamily="34" charset="0"/>
        </a:defRPr>
      </a:lvl2pPr>
      <a:lvl3pPr algn="l" rtl="0" eaLnBrk="0" fontAlgn="base" hangingPunct="0">
        <a:spcBef>
          <a:spcPct val="0"/>
        </a:spcBef>
        <a:spcAft>
          <a:spcPct val="0"/>
        </a:spcAft>
        <a:defRPr sz="2600" b="1">
          <a:solidFill>
            <a:srgbClr val="005C4A"/>
          </a:solidFill>
          <a:latin typeface="Arial" pitchFamily="34" charset="0"/>
        </a:defRPr>
      </a:lvl3pPr>
      <a:lvl4pPr algn="l" rtl="0" eaLnBrk="0" fontAlgn="base" hangingPunct="0">
        <a:spcBef>
          <a:spcPct val="0"/>
        </a:spcBef>
        <a:spcAft>
          <a:spcPct val="0"/>
        </a:spcAft>
        <a:defRPr sz="2600" b="1">
          <a:solidFill>
            <a:srgbClr val="005C4A"/>
          </a:solidFill>
          <a:latin typeface="Arial" pitchFamily="34" charset="0"/>
        </a:defRPr>
      </a:lvl4pPr>
      <a:lvl5pPr algn="l" rtl="0" eaLnBrk="0" fontAlgn="base" hangingPunct="0">
        <a:spcBef>
          <a:spcPct val="0"/>
        </a:spcBef>
        <a:spcAft>
          <a:spcPct val="0"/>
        </a:spcAft>
        <a:defRPr sz="2600" b="1">
          <a:solidFill>
            <a:srgbClr val="005C4A"/>
          </a:solidFill>
          <a:latin typeface="Arial" pitchFamily="34" charset="0"/>
        </a:defRPr>
      </a:lvl5pPr>
      <a:lvl6pPr marL="457200" algn="l" rtl="0" fontAlgn="base">
        <a:spcBef>
          <a:spcPct val="0"/>
        </a:spcBef>
        <a:spcAft>
          <a:spcPct val="0"/>
        </a:spcAft>
        <a:defRPr sz="2600" b="1">
          <a:solidFill>
            <a:srgbClr val="005C4A"/>
          </a:solidFill>
          <a:latin typeface="Arial" pitchFamily="34" charset="0"/>
        </a:defRPr>
      </a:lvl6pPr>
      <a:lvl7pPr marL="914400" algn="l" rtl="0" fontAlgn="base">
        <a:spcBef>
          <a:spcPct val="0"/>
        </a:spcBef>
        <a:spcAft>
          <a:spcPct val="0"/>
        </a:spcAft>
        <a:defRPr sz="2600" b="1">
          <a:solidFill>
            <a:srgbClr val="005C4A"/>
          </a:solidFill>
          <a:latin typeface="Arial" pitchFamily="34" charset="0"/>
        </a:defRPr>
      </a:lvl7pPr>
      <a:lvl8pPr marL="1371600" algn="l" rtl="0" fontAlgn="base">
        <a:spcBef>
          <a:spcPct val="0"/>
        </a:spcBef>
        <a:spcAft>
          <a:spcPct val="0"/>
        </a:spcAft>
        <a:defRPr sz="2600" b="1">
          <a:solidFill>
            <a:srgbClr val="005C4A"/>
          </a:solidFill>
          <a:latin typeface="Arial" pitchFamily="34" charset="0"/>
        </a:defRPr>
      </a:lvl8pPr>
      <a:lvl9pPr marL="1828800" algn="l" rtl="0" fontAlgn="base">
        <a:spcBef>
          <a:spcPct val="0"/>
        </a:spcBef>
        <a:spcAft>
          <a:spcPct val="0"/>
        </a:spcAft>
        <a:defRPr sz="2600" b="1">
          <a:solidFill>
            <a:srgbClr val="005C4A"/>
          </a:solidFill>
          <a:latin typeface="Arial" pitchFamily="34" charset="0"/>
        </a:defRPr>
      </a:lvl9pPr>
    </p:titleStyle>
    <p:bodyStyle>
      <a:lvl1pPr marL="342900" indent="-342900" algn="l" rtl="0" eaLnBrk="0" fontAlgn="base" hangingPunct="0">
        <a:spcBef>
          <a:spcPct val="0"/>
        </a:spcBef>
        <a:spcAft>
          <a:spcPct val="25000"/>
        </a:spcAft>
        <a:buClr>
          <a:schemeClr val="accent1"/>
        </a:buClr>
        <a:buFont typeface="Webdings" pitchFamily="18" charset="2"/>
        <a:buChar char="&lt;"/>
        <a:defRPr sz="2200">
          <a:solidFill>
            <a:schemeClr val="tx1"/>
          </a:solidFill>
          <a:latin typeface="+mn-lt"/>
          <a:ea typeface="+mn-ea"/>
          <a:cs typeface="+mn-cs"/>
        </a:defRPr>
      </a:lvl1pPr>
      <a:lvl2pPr marL="742950" indent="-285750" algn="l" rtl="0" eaLnBrk="0" fontAlgn="base" hangingPunct="0">
        <a:spcBef>
          <a:spcPct val="0"/>
        </a:spcBef>
        <a:spcAft>
          <a:spcPct val="25000"/>
        </a:spcAft>
        <a:buClr>
          <a:schemeClr val="accent1"/>
        </a:buClr>
        <a:buFont typeface="Arial" pitchFamily="34" charset="0"/>
        <a:buChar char="–"/>
        <a:defRPr sz="2000">
          <a:solidFill>
            <a:schemeClr val="tx1"/>
          </a:solidFill>
          <a:latin typeface="+mn-lt"/>
        </a:defRPr>
      </a:lvl2pPr>
      <a:lvl3pPr marL="1143000" indent="-228600" algn="l" rtl="0" eaLnBrk="0" fontAlgn="base" hangingPunct="0">
        <a:spcBef>
          <a:spcPct val="0"/>
        </a:spcBef>
        <a:spcAft>
          <a:spcPct val="25000"/>
        </a:spcAft>
        <a:buClr>
          <a:schemeClr val="accent1"/>
        </a:buClr>
        <a:buFont typeface="Webdings" pitchFamily="18" charset="2"/>
        <a:buChar char="&lt;"/>
        <a:defRPr sz="2400">
          <a:solidFill>
            <a:schemeClr val="tx1"/>
          </a:solidFill>
          <a:latin typeface="+mn-lt"/>
        </a:defRPr>
      </a:lvl3pPr>
      <a:lvl4pPr marL="1600200" indent="-228600" algn="l" rtl="0" eaLnBrk="0" fontAlgn="base" hangingPunct="0">
        <a:spcBef>
          <a:spcPct val="0"/>
        </a:spcBef>
        <a:spcAft>
          <a:spcPct val="25000"/>
        </a:spcAft>
        <a:buClr>
          <a:schemeClr val="accent1"/>
        </a:buClr>
        <a:buFont typeface="Arial" pitchFamily="34" charset="0"/>
        <a:buChar char="–"/>
        <a:defRPr sz="1600">
          <a:solidFill>
            <a:schemeClr val="tx1"/>
          </a:solidFill>
          <a:latin typeface="+mn-lt"/>
        </a:defRPr>
      </a:lvl4pPr>
      <a:lvl5pPr marL="2057400" indent="-228600" algn="l" rtl="0" eaLnBrk="0" fontAlgn="base" hangingPunct="0">
        <a:spcBef>
          <a:spcPct val="0"/>
        </a:spcBef>
        <a:spcAft>
          <a:spcPct val="25000"/>
        </a:spcAft>
        <a:buClr>
          <a:schemeClr val="accent1"/>
        </a:buClr>
        <a:buFont typeface="Webdings" pitchFamily="18" charset="2"/>
        <a:buChar char="&lt;"/>
        <a:defRPr sz="1400">
          <a:solidFill>
            <a:schemeClr val="tx1"/>
          </a:solidFill>
          <a:latin typeface="+mn-lt"/>
        </a:defRPr>
      </a:lvl5pPr>
      <a:lvl6pPr marL="2514600" indent="-228600" algn="l" rtl="0" fontAlgn="base">
        <a:spcBef>
          <a:spcPct val="0"/>
        </a:spcBef>
        <a:spcAft>
          <a:spcPct val="25000"/>
        </a:spcAft>
        <a:buClr>
          <a:schemeClr val="accent1"/>
        </a:buClr>
        <a:buFont typeface="Webdings" pitchFamily="18" charset="2"/>
        <a:buChar char="&lt;"/>
        <a:defRPr sz="1400">
          <a:solidFill>
            <a:schemeClr val="tx1"/>
          </a:solidFill>
          <a:latin typeface="+mn-lt"/>
        </a:defRPr>
      </a:lvl6pPr>
      <a:lvl7pPr marL="2971800" indent="-228600" algn="l" rtl="0" fontAlgn="base">
        <a:spcBef>
          <a:spcPct val="0"/>
        </a:spcBef>
        <a:spcAft>
          <a:spcPct val="25000"/>
        </a:spcAft>
        <a:buClr>
          <a:schemeClr val="accent1"/>
        </a:buClr>
        <a:buFont typeface="Webdings" pitchFamily="18" charset="2"/>
        <a:buChar char="&lt;"/>
        <a:defRPr sz="1400">
          <a:solidFill>
            <a:schemeClr val="tx1"/>
          </a:solidFill>
          <a:latin typeface="+mn-lt"/>
        </a:defRPr>
      </a:lvl7pPr>
      <a:lvl8pPr marL="3429000" indent="-228600" algn="l" rtl="0" fontAlgn="base">
        <a:spcBef>
          <a:spcPct val="0"/>
        </a:spcBef>
        <a:spcAft>
          <a:spcPct val="25000"/>
        </a:spcAft>
        <a:buClr>
          <a:schemeClr val="accent1"/>
        </a:buClr>
        <a:buFont typeface="Webdings" pitchFamily="18" charset="2"/>
        <a:buChar char="&lt;"/>
        <a:defRPr sz="1400">
          <a:solidFill>
            <a:schemeClr val="tx1"/>
          </a:solidFill>
          <a:latin typeface="+mn-lt"/>
        </a:defRPr>
      </a:lvl8pPr>
      <a:lvl9pPr marL="3886200" indent="-228600" algn="l" rtl="0" fontAlgn="base">
        <a:spcBef>
          <a:spcPct val="0"/>
        </a:spcBef>
        <a:spcAft>
          <a:spcPct val="25000"/>
        </a:spcAft>
        <a:buClr>
          <a:schemeClr val="accent1"/>
        </a:buClr>
        <a:buFont typeface="Webdings" pitchFamily="18" charset="2"/>
        <a:buChar char="&lt;"/>
        <a:defRPr sz="14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6"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1539875" y="468313"/>
            <a:ext cx="6062663" cy="492125"/>
          </a:xfrm>
          <a:prstGeom prst="rect">
            <a:avLst/>
          </a:prstGeom>
          <a:noFill/>
          <a:ln w="9525">
            <a:noFill/>
            <a:miter lim="800000"/>
            <a:headEnd/>
            <a:tailEnd/>
          </a:ln>
        </p:spPr>
        <p:txBody>
          <a:bodyPr vert="horz" wrap="none" lIns="91440" tIns="45720" rIns="91440" bIns="45720" numCol="1" anchor="ctr" anchorCtr="1" compatLnSpc="1">
            <a:prstTxWarp prst="textNoShape">
              <a:avLst/>
            </a:prstTxWarp>
            <a:spAutoFit/>
          </a:bodyPr>
          <a:lstStyle/>
          <a:p>
            <a:pPr lvl="0"/>
            <a:r>
              <a:rPr lang="fr-FR" smtClean="0"/>
              <a:t>Cliquez pour modifier le style du titre</a:t>
            </a:r>
          </a:p>
        </p:txBody>
      </p:sp>
      <p:sp>
        <p:nvSpPr>
          <p:cNvPr id="5123" name="Rectangle 3"/>
          <p:cNvSpPr>
            <a:spLocks noGrp="1" noChangeArrowheads="1"/>
          </p:cNvSpPr>
          <p:nvPr>
            <p:ph type="body" idx="1"/>
          </p:nvPr>
        </p:nvSpPr>
        <p:spPr bwMode="auto">
          <a:xfrm>
            <a:off x="358775" y="1838325"/>
            <a:ext cx="8229600" cy="17541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029" name="Rectangle 5"/>
          <p:cNvSpPr>
            <a:spLocks noGrp="1" noChangeArrowheads="1"/>
          </p:cNvSpPr>
          <p:nvPr>
            <p:ph type="ftr" sz="quarter" idx="3"/>
          </p:nvPr>
        </p:nvSpPr>
        <p:spPr bwMode="auto">
          <a:xfrm>
            <a:off x="3124200" y="6530975"/>
            <a:ext cx="2895600" cy="274638"/>
          </a:xfrm>
          <a:prstGeom prst="rect">
            <a:avLst/>
          </a:prstGeom>
          <a:noFill/>
          <a:ln>
            <a:noFill/>
          </a:ln>
          <a:effectLst/>
          <a:extLst/>
        </p:spPr>
        <p:txBody>
          <a:bodyPr vert="horz" wrap="square" lIns="91440" tIns="45720" rIns="91440" bIns="45720" numCol="1" anchor="t" anchorCtr="0" compatLnSpc="1">
            <a:prstTxWarp prst="textNoShape">
              <a:avLst/>
            </a:prstTxWarp>
            <a:spAutoFit/>
          </a:bodyPr>
          <a:lstStyle>
            <a:lvl1pPr>
              <a:defRPr sz="1200">
                <a:solidFill>
                  <a:srgbClr val="000000"/>
                </a:solidFill>
                <a:latin typeface="Arial" pitchFamily="34" charset="0"/>
              </a:defRPr>
            </a:lvl1pPr>
          </a:lstStyle>
          <a:p>
            <a:pPr>
              <a:defRPr/>
            </a:pPr>
            <a:endParaRPr lang="fr-FR"/>
          </a:p>
        </p:txBody>
      </p:sp>
      <p:sp>
        <p:nvSpPr>
          <p:cNvPr id="1030" name="Rectangle 6"/>
          <p:cNvSpPr>
            <a:spLocks noGrp="1" noChangeArrowheads="1"/>
          </p:cNvSpPr>
          <p:nvPr>
            <p:ph type="sldNum" sz="quarter" idx="4"/>
          </p:nvPr>
        </p:nvSpPr>
        <p:spPr bwMode="auto">
          <a:xfrm>
            <a:off x="8728075" y="6530975"/>
            <a:ext cx="371475" cy="276225"/>
          </a:xfrm>
          <a:prstGeom prst="rect">
            <a:avLst/>
          </a:prstGeom>
          <a:noFill/>
          <a:ln>
            <a:noFill/>
          </a:ln>
          <a:effectLst/>
          <a:extLst/>
        </p:spPr>
        <p:txBody>
          <a:bodyPr vert="horz" wrap="none" lIns="91440" tIns="45720" rIns="91440" bIns="45720" numCol="1" anchor="t" anchorCtr="0" compatLnSpc="1">
            <a:prstTxWarp prst="textNoShape">
              <a:avLst/>
            </a:prstTxWarp>
            <a:spAutoFit/>
          </a:bodyPr>
          <a:lstStyle>
            <a:lvl1pPr algn="r">
              <a:defRPr sz="1200">
                <a:solidFill>
                  <a:srgbClr val="000000"/>
                </a:solidFill>
                <a:latin typeface="Arial" pitchFamily="34" charset="0"/>
              </a:defRPr>
            </a:lvl1pPr>
          </a:lstStyle>
          <a:p>
            <a:pPr>
              <a:defRPr/>
            </a:pPr>
            <a:fld id="{F6FB87AE-9A7E-49CD-8EF3-FBC9C796957E}" type="slidenum">
              <a:rPr lang="fr-FR"/>
              <a:pPr>
                <a:defRPr/>
              </a:pPr>
              <a:t>‹#›</a:t>
            </a:fld>
            <a:endParaRPr lang="fr-FR"/>
          </a:p>
        </p:txBody>
      </p:sp>
    </p:spTree>
  </p:cSld>
  <p:clrMap bg1="lt1" tx1="dk1" bg2="lt2" tx2="dk2" accent1="accent1" accent2="accent2" accent3="accent3" accent4="accent4" accent5="accent5" accent6="accent6" hlink="hlink" folHlink="folHlink"/>
  <p:sldLayoutIdLst>
    <p:sldLayoutId id="2147485467" r:id="rId1"/>
    <p:sldLayoutId id="2147485468" r:id="rId2"/>
    <p:sldLayoutId id="2147485469" r:id="rId3"/>
    <p:sldLayoutId id="2147485470" r:id="rId4"/>
    <p:sldLayoutId id="2147485471" r:id="rId5"/>
    <p:sldLayoutId id="2147485472" r:id="rId6"/>
    <p:sldLayoutId id="2147485473" r:id="rId7"/>
    <p:sldLayoutId id="2147485474" r:id="rId8"/>
    <p:sldLayoutId id="2147485475" r:id="rId9"/>
    <p:sldLayoutId id="2147485476" r:id="rId10"/>
    <p:sldLayoutId id="2147485477" r:id="rId11"/>
    <p:sldLayoutId id="2147485488" r:id="rId12"/>
    <p:sldLayoutId id="2147485489" r:id="rId13"/>
    <p:sldLayoutId id="2147485490" r:id="rId14"/>
  </p:sldLayoutIdLst>
  <p:txStyles>
    <p:titleStyle>
      <a:lvl1pPr algn="ctr" rtl="0" eaLnBrk="0" fontAlgn="base" hangingPunct="0">
        <a:spcBef>
          <a:spcPct val="0"/>
        </a:spcBef>
        <a:spcAft>
          <a:spcPct val="0"/>
        </a:spcAft>
        <a:defRPr sz="2600" b="1">
          <a:solidFill>
            <a:srgbClr val="005C4A"/>
          </a:solidFill>
          <a:latin typeface="+mj-lt"/>
          <a:ea typeface="+mj-ea"/>
          <a:cs typeface="+mj-cs"/>
        </a:defRPr>
      </a:lvl1pPr>
      <a:lvl2pPr algn="ctr" rtl="0" eaLnBrk="0" fontAlgn="base" hangingPunct="0">
        <a:spcBef>
          <a:spcPct val="0"/>
        </a:spcBef>
        <a:spcAft>
          <a:spcPct val="0"/>
        </a:spcAft>
        <a:defRPr sz="2600" b="1">
          <a:solidFill>
            <a:srgbClr val="005C4A"/>
          </a:solidFill>
          <a:latin typeface="Arial" pitchFamily="34" charset="0"/>
        </a:defRPr>
      </a:lvl2pPr>
      <a:lvl3pPr algn="ctr" rtl="0" eaLnBrk="0" fontAlgn="base" hangingPunct="0">
        <a:spcBef>
          <a:spcPct val="0"/>
        </a:spcBef>
        <a:spcAft>
          <a:spcPct val="0"/>
        </a:spcAft>
        <a:defRPr sz="2600" b="1">
          <a:solidFill>
            <a:srgbClr val="005C4A"/>
          </a:solidFill>
          <a:latin typeface="Arial" pitchFamily="34" charset="0"/>
        </a:defRPr>
      </a:lvl3pPr>
      <a:lvl4pPr algn="ctr" rtl="0" eaLnBrk="0" fontAlgn="base" hangingPunct="0">
        <a:spcBef>
          <a:spcPct val="0"/>
        </a:spcBef>
        <a:spcAft>
          <a:spcPct val="0"/>
        </a:spcAft>
        <a:defRPr sz="2600" b="1">
          <a:solidFill>
            <a:srgbClr val="005C4A"/>
          </a:solidFill>
          <a:latin typeface="Arial" pitchFamily="34" charset="0"/>
        </a:defRPr>
      </a:lvl4pPr>
      <a:lvl5pPr algn="ctr" rtl="0" eaLnBrk="0" fontAlgn="base" hangingPunct="0">
        <a:spcBef>
          <a:spcPct val="0"/>
        </a:spcBef>
        <a:spcAft>
          <a:spcPct val="0"/>
        </a:spcAft>
        <a:defRPr sz="2600" b="1">
          <a:solidFill>
            <a:srgbClr val="005C4A"/>
          </a:solidFill>
          <a:latin typeface="Arial" pitchFamily="34" charset="0"/>
        </a:defRPr>
      </a:lvl5pPr>
      <a:lvl6pPr marL="457200" algn="ctr" rtl="0" fontAlgn="base">
        <a:spcBef>
          <a:spcPct val="0"/>
        </a:spcBef>
        <a:spcAft>
          <a:spcPct val="0"/>
        </a:spcAft>
        <a:defRPr sz="2600" b="1">
          <a:solidFill>
            <a:srgbClr val="005C4A"/>
          </a:solidFill>
          <a:latin typeface="Arial" pitchFamily="34" charset="0"/>
        </a:defRPr>
      </a:lvl6pPr>
      <a:lvl7pPr marL="914400" algn="ctr" rtl="0" fontAlgn="base">
        <a:spcBef>
          <a:spcPct val="0"/>
        </a:spcBef>
        <a:spcAft>
          <a:spcPct val="0"/>
        </a:spcAft>
        <a:defRPr sz="2600" b="1">
          <a:solidFill>
            <a:srgbClr val="005C4A"/>
          </a:solidFill>
          <a:latin typeface="Arial" pitchFamily="34" charset="0"/>
        </a:defRPr>
      </a:lvl7pPr>
      <a:lvl8pPr marL="1371600" algn="ctr" rtl="0" fontAlgn="base">
        <a:spcBef>
          <a:spcPct val="0"/>
        </a:spcBef>
        <a:spcAft>
          <a:spcPct val="0"/>
        </a:spcAft>
        <a:defRPr sz="2600" b="1">
          <a:solidFill>
            <a:srgbClr val="005C4A"/>
          </a:solidFill>
          <a:latin typeface="Arial" pitchFamily="34" charset="0"/>
        </a:defRPr>
      </a:lvl8pPr>
      <a:lvl9pPr marL="1828800" algn="ctr" rtl="0" fontAlgn="base">
        <a:spcBef>
          <a:spcPct val="0"/>
        </a:spcBef>
        <a:spcAft>
          <a:spcPct val="0"/>
        </a:spcAft>
        <a:defRPr sz="2600" b="1">
          <a:solidFill>
            <a:srgbClr val="005C4A"/>
          </a:solidFill>
          <a:latin typeface="Arial" pitchFamily="34" charset="0"/>
        </a:defRPr>
      </a:lvl9pPr>
    </p:titleStyle>
    <p:bodyStyle>
      <a:lvl1pPr marL="342900" indent="-342900" algn="l" rtl="0" eaLnBrk="0" fontAlgn="base" hangingPunct="0">
        <a:spcBef>
          <a:spcPct val="0"/>
        </a:spcBef>
        <a:spcAft>
          <a:spcPct val="25000"/>
        </a:spcAft>
        <a:buClr>
          <a:schemeClr val="accent1"/>
        </a:buClr>
        <a:buFont typeface="Webdings" pitchFamily="18" charset="2"/>
        <a:buChar char="&lt;"/>
        <a:defRPr sz="2200">
          <a:solidFill>
            <a:schemeClr val="tx1"/>
          </a:solidFill>
          <a:latin typeface="+mn-lt"/>
          <a:ea typeface="+mn-ea"/>
          <a:cs typeface="+mn-cs"/>
        </a:defRPr>
      </a:lvl1pPr>
      <a:lvl2pPr marL="742950" indent="-285750" algn="l" rtl="0" eaLnBrk="0" fontAlgn="base" hangingPunct="0">
        <a:spcBef>
          <a:spcPct val="0"/>
        </a:spcBef>
        <a:spcAft>
          <a:spcPct val="25000"/>
        </a:spcAft>
        <a:buClr>
          <a:schemeClr val="accent1"/>
        </a:buClr>
        <a:buFont typeface="Arial" pitchFamily="34" charset="0"/>
        <a:buChar char="–"/>
        <a:defRPr sz="2000">
          <a:solidFill>
            <a:schemeClr val="tx1"/>
          </a:solidFill>
          <a:latin typeface="+mn-lt"/>
        </a:defRPr>
      </a:lvl2pPr>
      <a:lvl3pPr marL="1143000" indent="-228600" algn="l" rtl="0" eaLnBrk="0" fontAlgn="base" hangingPunct="0">
        <a:spcBef>
          <a:spcPct val="0"/>
        </a:spcBef>
        <a:spcAft>
          <a:spcPct val="25000"/>
        </a:spcAft>
        <a:buClr>
          <a:schemeClr val="accent1"/>
        </a:buClr>
        <a:buFont typeface="Webdings" pitchFamily="18" charset="2"/>
        <a:buChar char="&lt;"/>
        <a:defRPr sz="2400">
          <a:solidFill>
            <a:schemeClr val="tx1"/>
          </a:solidFill>
          <a:latin typeface="+mn-lt"/>
        </a:defRPr>
      </a:lvl3pPr>
      <a:lvl4pPr marL="1600200" indent="-228600" algn="l" rtl="0" eaLnBrk="0" fontAlgn="base" hangingPunct="0">
        <a:spcBef>
          <a:spcPct val="0"/>
        </a:spcBef>
        <a:spcAft>
          <a:spcPct val="25000"/>
        </a:spcAft>
        <a:buClr>
          <a:schemeClr val="accent1"/>
        </a:buClr>
        <a:buFont typeface="Arial" pitchFamily="34" charset="0"/>
        <a:buChar char="–"/>
        <a:defRPr sz="1600">
          <a:solidFill>
            <a:schemeClr val="tx1"/>
          </a:solidFill>
          <a:latin typeface="+mn-lt"/>
        </a:defRPr>
      </a:lvl4pPr>
      <a:lvl5pPr marL="2057400" indent="-228600" algn="l" rtl="0" eaLnBrk="0" fontAlgn="base" hangingPunct="0">
        <a:spcBef>
          <a:spcPct val="0"/>
        </a:spcBef>
        <a:spcAft>
          <a:spcPct val="25000"/>
        </a:spcAft>
        <a:buClr>
          <a:schemeClr val="accent1"/>
        </a:buClr>
        <a:buFont typeface="Webdings" pitchFamily="18" charset="2"/>
        <a:buChar char="&lt;"/>
        <a:defRPr sz="1400">
          <a:solidFill>
            <a:schemeClr val="tx1"/>
          </a:solidFill>
          <a:latin typeface="+mn-lt"/>
        </a:defRPr>
      </a:lvl5pPr>
      <a:lvl6pPr marL="2514600" indent="-228600" algn="l" rtl="0" fontAlgn="base">
        <a:spcBef>
          <a:spcPct val="0"/>
        </a:spcBef>
        <a:spcAft>
          <a:spcPct val="25000"/>
        </a:spcAft>
        <a:buClr>
          <a:schemeClr val="accent1"/>
        </a:buClr>
        <a:buFont typeface="Webdings" pitchFamily="18" charset="2"/>
        <a:buChar char="&lt;"/>
        <a:defRPr sz="1400">
          <a:solidFill>
            <a:schemeClr val="tx1"/>
          </a:solidFill>
          <a:latin typeface="+mn-lt"/>
        </a:defRPr>
      </a:lvl6pPr>
      <a:lvl7pPr marL="2971800" indent="-228600" algn="l" rtl="0" fontAlgn="base">
        <a:spcBef>
          <a:spcPct val="0"/>
        </a:spcBef>
        <a:spcAft>
          <a:spcPct val="25000"/>
        </a:spcAft>
        <a:buClr>
          <a:schemeClr val="accent1"/>
        </a:buClr>
        <a:buFont typeface="Webdings" pitchFamily="18" charset="2"/>
        <a:buChar char="&lt;"/>
        <a:defRPr sz="1400">
          <a:solidFill>
            <a:schemeClr val="tx1"/>
          </a:solidFill>
          <a:latin typeface="+mn-lt"/>
        </a:defRPr>
      </a:lvl7pPr>
      <a:lvl8pPr marL="3429000" indent="-228600" algn="l" rtl="0" fontAlgn="base">
        <a:spcBef>
          <a:spcPct val="0"/>
        </a:spcBef>
        <a:spcAft>
          <a:spcPct val="25000"/>
        </a:spcAft>
        <a:buClr>
          <a:schemeClr val="accent1"/>
        </a:buClr>
        <a:buFont typeface="Webdings" pitchFamily="18" charset="2"/>
        <a:buChar char="&lt;"/>
        <a:defRPr sz="1400">
          <a:solidFill>
            <a:schemeClr val="tx1"/>
          </a:solidFill>
          <a:latin typeface="+mn-lt"/>
        </a:defRPr>
      </a:lvl8pPr>
      <a:lvl9pPr marL="3886200" indent="-228600" algn="l" rtl="0" fontAlgn="base">
        <a:spcBef>
          <a:spcPct val="0"/>
        </a:spcBef>
        <a:spcAft>
          <a:spcPct val="25000"/>
        </a:spcAft>
        <a:buClr>
          <a:schemeClr val="accent1"/>
        </a:buClr>
        <a:buFont typeface="Webdings" pitchFamily="18" charset="2"/>
        <a:buChar char="&lt;"/>
        <a:defRPr sz="14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46" name="Picture 3"/>
          <p:cNvPicPr>
            <a:picLocks noChangeAspect="1" noChangeArrowheads="1"/>
          </p:cNvPicPr>
          <p:nvPr userDrawn="1"/>
        </p:nvPicPr>
        <p:blipFill>
          <a:blip r:embed="rId3" cstate="print"/>
          <a:srcRect/>
          <a:stretch>
            <a:fillRect/>
          </a:stretch>
        </p:blipFill>
        <p:spPr bwMode="auto">
          <a:xfrm>
            <a:off x="0" y="0"/>
            <a:ext cx="9144000" cy="1304925"/>
          </a:xfrm>
          <a:prstGeom prst="rect">
            <a:avLst/>
          </a:prstGeom>
          <a:noFill/>
          <a:ln w="9525">
            <a:noFill/>
            <a:miter lim="800000"/>
            <a:headEnd/>
            <a:tailEnd/>
          </a:ln>
        </p:spPr>
      </p:pic>
      <p:sp>
        <p:nvSpPr>
          <p:cNvPr id="6147" name="Rectangle 5"/>
          <p:cNvSpPr>
            <a:spLocks noGrp="1" noChangeArrowheads="1"/>
          </p:cNvSpPr>
          <p:nvPr>
            <p:ph type="title"/>
          </p:nvPr>
        </p:nvSpPr>
        <p:spPr bwMode="auto">
          <a:xfrm>
            <a:off x="457200" y="160338"/>
            <a:ext cx="8229600" cy="7493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6148" name="Rectangle 6"/>
          <p:cNvSpPr>
            <a:spLocks noGrp="1" noChangeArrowheads="1"/>
          </p:cNvSpPr>
          <p:nvPr>
            <p:ph type="body" idx="1"/>
          </p:nvPr>
        </p:nvSpPr>
        <p:spPr bwMode="auto">
          <a:xfrm>
            <a:off x="457200" y="1227138"/>
            <a:ext cx="8229600" cy="54784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Tree>
  </p:cSld>
  <p:clrMap bg1="lt1" tx1="dk1" bg2="lt2" tx2="dk2" accent1="accent1" accent2="accent2" accent3="accent3" accent4="accent4" accent5="accent5" accent6="accent6" hlink="hlink" folHlink="folHlink"/>
  <p:sldLayoutIdLst>
    <p:sldLayoutId id="2147485491" r:id="rId1"/>
  </p:sldLayoutIdLst>
  <p:timing>
    <p:tnLst>
      <p:par>
        <p:cTn id="1" dur="indefinite" restart="never" nodeType="tmRoot"/>
      </p:par>
    </p:tnLst>
  </p:timing>
  <p:txStyles>
    <p:titleStyle>
      <a:lvl1pPr algn="l" defTabSz="457200" rtl="0" eaLnBrk="0" fontAlgn="base" hangingPunct="0">
        <a:spcBef>
          <a:spcPct val="0"/>
        </a:spcBef>
        <a:spcAft>
          <a:spcPct val="0"/>
        </a:spcAft>
        <a:defRPr sz="3200" b="1" kern="1200">
          <a:solidFill>
            <a:schemeClr val="bg1"/>
          </a:solidFill>
          <a:latin typeface="Arial" charset="0"/>
          <a:ea typeface="+mj-ea"/>
          <a:cs typeface="+mj-cs"/>
        </a:defRPr>
      </a:lvl1pPr>
      <a:lvl2pPr algn="l" defTabSz="457200" rtl="0" eaLnBrk="0" fontAlgn="base" hangingPunct="0">
        <a:spcBef>
          <a:spcPct val="0"/>
        </a:spcBef>
        <a:spcAft>
          <a:spcPct val="0"/>
        </a:spcAft>
        <a:defRPr sz="3200" b="1">
          <a:solidFill>
            <a:schemeClr val="bg1"/>
          </a:solidFill>
          <a:latin typeface="Arial" charset="0"/>
        </a:defRPr>
      </a:lvl2pPr>
      <a:lvl3pPr algn="l" defTabSz="457200" rtl="0" eaLnBrk="0" fontAlgn="base" hangingPunct="0">
        <a:spcBef>
          <a:spcPct val="0"/>
        </a:spcBef>
        <a:spcAft>
          <a:spcPct val="0"/>
        </a:spcAft>
        <a:defRPr sz="3200" b="1">
          <a:solidFill>
            <a:schemeClr val="bg1"/>
          </a:solidFill>
          <a:latin typeface="Arial" charset="0"/>
        </a:defRPr>
      </a:lvl3pPr>
      <a:lvl4pPr algn="l" defTabSz="457200" rtl="0" eaLnBrk="0" fontAlgn="base" hangingPunct="0">
        <a:spcBef>
          <a:spcPct val="0"/>
        </a:spcBef>
        <a:spcAft>
          <a:spcPct val="0"/>
        </a:spcAft>
        <a:defRPr sz="3200" b="1">
          <a:solidFill>
            <a:schemeClr val="bg1"/>
          </a:solidFill>
          <a:latin typeface="Arial" charset="0"/>
        </a:defRPr>
      </a:lvl4pPr>
      <a:lvl5pPr algn="l" defTabSz="457200" rtl="0" eaLnBrk="0" fontAlgn="base" hangingPunct="0">
        <a:spcBef>
          <a:spcPct val="0"/>
        </a:spcBef>
        <a:spcAft>
          <a:spcPct val="0"/>
        </a:spcAft>
        <a:defRPr sz="3200" b="1">
          <a:solidFill>
            <a:schemeClr val="bg1"/>
          </a:solidFill>
          <a:latin typeface="Arial" charset="0"/>
        </a:defRPr>
      </a:lvl5pPr>
      <a:lvl6pPr marL="457200" algn="l" defTabSz="457200" rtl="0" fontAlgn="base">
        <a:spcBef>
          <a:spcPct val="0"/>
        </a:spcBef>
        <a:spcAft>
          <a:spcPct val="0"/>
        </a:spcAft>
        <a:defRPr sz="2800" b="1">
          <a:solidFill>
            <a:schemeClr val="bg1"/>
          </a:solidFill>
          <a:latin typeface="Arial" charset="0"/>
        </a:defRPr>
      </a:lvl6pPr>
      <a:lvl7pPr marL="914400" algn="l" defTabSz="457200" rtl="0" fontAlgn="base">
        <a:spcBef>
          <a:spcPct val="0"/>
        </a:spcBef>
        <a:spcAft>
          <a:spcPct val="0"/>
        </a:spcAft>
        <a:defRPr sz="2800" b="1">
          <a:solidFill>
            <a:schemeClr val="bg1"/>
          </a:solidFill>
          <a:latin typeface="Arial" charset="0"/>
        </a:defRPr>
      </a:lvl7pPr>
      <a:lvl8pPr marL="1371600" algn="l" defTabSz="457200" rtl="0" fontAlgn="base">
        <a:spcBef>
          <a:spcPct val="0"/>
        </a:spcBef>
        <a:spcAft>
          <a:spcPct val="0"/>
        </a:spcAft>
        <a:defRPr sz="2800" b="1">
          <a:solidFill>
            <a:schemeClr val="bg1"/>
          </a:solidFill>
          <a:latin typeface="Arial" charset="0"/>
        </a:defRPr>
      </a:lvl8pPr>
      <a:lvl9pPr marL="1828800" algn="l" defTabSz="457200" rtl="0" fontAlgn="base">
        <a:spcBef>
          <a:spcPct val="0"/>
        </a:spcBef>
        <a:spcAft>
          <a:spcPct val="0"/>
        </a:spcAft>
        <a:defRPr sz="2800" b="1">
          <a:solidFill>
            <a:schemeClr val="bg1"/>
          </a:solidFill>
          <a:latin typeface="Arial" charset="0"/>
        </a:defRPr>
      </a:lvl9pPr>
    </p:titleStyle>
    <p:bodyStyle>
      <a:lvl1pPr marL="342900" indent="-342900" algn="l" defTabSz="457200" rtl="0" eaLnBrk="0" fontAlgn="base" hangingPunct="0">
        <a:spcBef>
          <a:spcPct val="20000"/>
        </a:spcBef>
        <a:spcAft>
          <a:spcPct val="0"/>
        </a:spcAft>
        <a:buFont typeface="Arial" pitchFamily="34" charset="0"/>
        <a:buChar char="•"/>
        <a:defRPr sz="2400" kern="1200">
          <a:solidFill>
            <a:schemeClr val="tx2"/>
          </a:solidFill>
          <a:latin typeface="Arial" charset="0"/>
          <a:ea typeface="+mn-ea"/>
          <a:cs typeface="+mn-cs"/>
        </a:defRPr>
      </a:lvl1pPr>
      <a:lvl2pPr marL="742950" indent="-285750" algn="l" defTabSz="457200" rtl="0" eaLnBrk="0" fontAlgn="base" hangingPunct="0">
        <a:spcBef>
          <a:spcPct val="20000"/>
        </a:spcBef>
        <a:spcAft>
          <a:spcPct val="0"/>
        </a:spcAft>
        <a:buFont typeface="Arial" pitchFamily="34" charset="0"/>
        <a:buChar char="–"/>
        <a:defRPr sz="2000" kern="1200">
          <a:solidFill>
            <a:schemeClr val="tx2"/>
          </a:solidFill>
          <a:latin typeface="Arial" charset="0"/>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2"/>
          </a:solidFill>
          <a:latin typeface="Arial" charset="0"/>
          <a:ea typeface="+mn-ea"/>
          <a:cs typeface="+mn-cs"/>
        </a:defRPr>
      </a:lvl3pPr>
      <a:lvl4pPr marL="1600200" indent="-228600" algn="l" defTabSz="457200" rtl="0" eaLnBrk="0" fontAlgn="base" hangingPunct="0">
        <a:spcBef>
          <a:spcPct val="20000"/>
        </a:spcBef>
        <a:spcAft>
          <a:spcPct val="0"/>
        </a:spcAft>
        <a:buFont typeface="Arial" pitchFamily="34" charset="0"/>
        <a:buChar char="–"/>
        <a:defRPr sz="1600" kern="1200">
          <a:solidFill>
            <a:schemeClr val="tx2"/>
          </a:solidFill>
          <a:latin typeface="Arial" charset="0"/>
          <a:ea typeface="+mn-ea"/>
          <a:cs typeface="+mn-cs"/>
        </a:defRPr>
      </a:lvl4pPr>
      <a:lvl5pPr marL="2057400" indent="-228600" algn="l" defTabSz="457200" rtl="0" eaLnBrk="0" fontAlgn="base" hangingPunct="0">
        <a:spcBef>
          <a:spcPct val="20000"/>
        </a:spcBef>
        <a:spcAft>
          <a:spcPct val="0"/>
        </a:spcAft>
        <a:buFont typeface="Arial" pitchFamily="34" charset="0"/>
        <a:buChar char="»"/>
        <a:defRPr sz="1400" kern="1200">
          <a:solidFill>
            <a:schemeClr val="tx2"/>
          </a:solidFill>
          <a:latin typeface="Arial"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170" name="Picture 3"/>
          <p:cNvPicPr>
            <a:picLocks noChangeAspect="1" noChangeArrowheads="1"/>
          </p:cNvPicPr>
          <p:nvPr userDrawn="1"/>
        </p:nvPicPr>
        <p:blipFill>
          <a:blip r:embed="rId3" cstate="print"/>
          <a:srcRect/>
          <a:stretch>
            <a:fillRect/>
          </a:stretch>
        </p:blipFill>
        <p:spPr bwMode="auto">
          <a:xfrm>
            <a:off x="0" y="0"/>
            <a:ext cx="9144000" cy="1304925"/>
          </a:xfrm>
          <a:prstGeom prst="rect">
            <a:avLst/>
          </a:prstGeom>
          <a:noFill/>
          <a:ln w="9525">
            <a:noFill/>
            <a:miter lim="800000"/>
            <a:headEnd/>
            <a:tailEnd/>
          </a:ln>
        </p:spPr>
      </p:pic>
      <p:sp>
        <p:nvSpPr>
          <p:cNvPr id="7171" name="Rectangle 5"/>
          <p:cNvSpPr>
            <a:spLocks noGrp="1" noChangeArrowheads="1"/>
          </p:cNvSpPr>
          <p:nvPr>
            <p:ph type="title"/>
          </p:nvPr>
        </p:nvSpPr>
        <p:spPr bwMode="auto">
          <a:xfrm>
            <a:off x="457200" y="160338"/>
            <a:ext cx="8229600" cy="7493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7172" name="Rectangle 6"/>
          <p:cNvSpPr>
            <a:spLocks noGrp="1" noChangeArrowheads="1"/>
          </p:cNvSpPr>
          <p:nvPr>
            <p:ph type="body" idx="1"/>
          </p:nvPr>
        </p:nvSpPr>
        <p:spPr bwMode="auto">
          <a:xfrm>
            <a:off x="457200" y="1227138"/>
            <a:ext cx="8229600" cy="54784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Tree>
  </p:cSld>
  <p:clrMap bg1="lt1" tx1="dk1" bg2="lt2" tx2="dk2" accent1="accent1" accent2="accent2" accent3="accent3" accent4="accent4" accent5="accent5" accent6="accent6" hlink="hlink" folHlink="folHlink"/>
  <p:sldLayoutIdLst>
    <p:sldLayoutId id="2147485492" r:id="rId1"/>
  </p:sldLayoutIdLst>
  <p:timing>
    <p:tnLst>
      <p:par>
        <p:cTn id="1" dur="indefinite" restart="never" nodeType="tmRoot"/>
      </p:par>
    </p:tnLst>
  </p:timing>
  <p:txStyles>
    <p:titleStyle>
      <a:lvl1pPr algn="l" defTabSz="457200" rtl="0" eaLnBrk="0" fontAlgn="base" hangingPunct="0">
        <a:spcBef>
          <a:spcPct val="0"/>
        </a:spcBef>
        <a:spcAft>
          <a:spcPct val="0"/>
        </a:spcAft>
        <a:defRPr sz="3200" b="1" kern="1200">
          <a:solidFill>
            <a:schemeClr val="bg1"/>
          </a:solidFill>
          <a:latin typeface="Arial" charset="0"/>
          <a:ea typeface="+mj-ea"/>
          <a:cs typeface="+mj-cs"/>
        </a:defRPr>
      </a:lvl1pPr>
      <a:lvl2pPr algn="l" defTabSz="457200" rtl="0" eaLnBrk="0" fontAlgn="base" hangingPunct="0">
        <a:spcBef>
          <a:spcPct val="0"/>
        </a:spcBef>
        <a:spcAft>
          <a:spcPct val="0"/>
        </a:spcAft>
        <a:defRPr sz="3200" b="1">
          <a:solidFill>
            <a:schemeClr val="bg1"/>
          </a:solidFill>
          <a:latin typeface="Arial" charset="0"/>
        </a:defRPr>
      </a:lvl2pPr>
      <a:lvl3pPr algn="l" defTabSz="457200" rtl="0" eaLnBrk="0" fontAlgn="base" hangingPunct="0">
        <a:spcBef>
          <a:spcPct val="0"/>
        </a:spcBef>
        <a:spcAft>
          <a:spcPct val="0"/>
        </a:spcAft>
        <a:defRPr sz="3200" b="1">
          <a:solidFill>
            <a:schemeClr val="bg1"/>
          </a:solidFill>
          <a:latin typeface="Arial" charset="0"/>
        </a:defRPr>
      </a:lvl3pPr>
      <a:lvl4pPr algn="l" defTabSz="457200" rtl="0" eaLnBrk="0" fontAlgn="base" hangingPunct="0">
        <a:spcBef>
          <a:spcPct val="0"/>
        </a:spcBef>
        <a:spcAft>
          <a:spcPct val="0"/>
        </a:spcAft>
        <a:defRPr sz="3200" b="1">
          <a:solidFill>
            <a:schemeClr val="bg1"/>
          </a:solidFill>
          <a:latin typeface="Arial" charset="0"/>
        </a:defRPr>
      </a:lvl4pPr>
      <a:lvl5pPr algn="l" defTabSz="457200" rtl="0" eaLnBrk="0" fontAlgn="base" hangingPunct="0">
        <a:spcBef>
          <a:spcPct val="0"/>
        </a:spcBef>
        <a:spcAft>
          <a:spcPct val="0"/>
        </a:spcAft>
        <a:defRPr sz="3200" b="1">
          <a:solidFill>
            <a:schemeClr val="bg1"/>
          </a:solidFill>
          <a:latin typeface="Arial" charset="0"/>
        </a:defRPr>
      </a:lvl5pPr>
      <a:lvl6pPr marL="457200" algn="l" defTabSz="457200" rtl="0" fontAlgn="base">
        <a:spcBef>
          <a:spcPct val="0"/>
        </a:spcBef>
        <a:spcAft>
          <a:spcPct val="0"/>
        </a:spcAft>
        <a:defRPr sz="2800" b="1">
          <a:solidFill>
            <a:schemeClr val="bg1"/>
          </a:solidFill>
          <a:latin typeface="Arial" charset="0"/>
        </a:defRPr>
      </a:lvl6pPr>
      <a:lvl7pPr marL="914400" algn="l" defTabSz="457200" rtl="0" fontAlgn="base">
        <a:spcBef>
          <a:spcPct val="0"/>
        </a:spcBef>
        <a:spcAft>
          <a:spcPct val="0"/>
        </a:spcAft>
        <a:defRPr sz="2800" b="1">
          <a:solidFill>
            <a:schemeClr val="bg1"/>
          </a:solidFill>
          <a:latin typeface="Arial" charset="0"/>
        </a:defRPr>
      </a:lvl7pPr>
      <a:lvl8pPr marL="1371600" algn="l" defTabSz="457200" rtl="0" fontAlgn="base">
        <a:spcBef>
          <a:spcPct val="0"/>
        </a:spcBef>
        <a:spcAft>
          <a:spcPct val="0"/>
        </a:spcAft>
        <a:defRPr sz="2800" b="1">
          <a:solidFill>
            <a:schemeClr val="bg1"/>
          </a:solidFill>
          <a:latin typeface="Arial" charset="0"/>
        </a:defRPr>
      </a:lvl8pPr>
      <a:lvl9pPr marL="1828800" algn="l" defTabSz="457200" rtl="0" fontAlgn="base">
        <a:spcBef>
          <a:spcPct val="0"/>
        </a:spcBef>
        <a:spcAft>
          <a:spcPct val="0"/>
        </a:spcAft>
        <a:defRPr sz="2800" b="1">
          <a:solidFill>
            <a:schemeClr val="bg1"/>
          </a:solidFill>
          <a:latin typeface="Arial" charset="0"/>
        </a:defRPr>
      </a:lvl9pPr>
    </p:titleStyle>
    <p:bodyStyle>
      <a:lvl1pPr marL="342900" indent="-342900" algn="l" defTabSz="457200" rtl="0" eaLnBrk="0" fontAlgn="base" hangingPunct="0">
        <a:spcBef>
          <a:spcPct val="20000"/>
        </a:spcBef>
        <a:spcAft>
          <a:spcPct val="0"/>
        </a:spcAft>
        <a:buFont typeface="Arial" pitchFamily="34" charset="0"/>
        <a:buChar char="•"/>
        <a:defRPr sz="2400" kern="1200">
          <a:solidFill>
            <a:schemeClr val="tx2"/>
          </a:solidFill>
          <a:latin typeface="Arial" charset="0"/>
          <a:ea typeface="+mn-ea"/>
          <a:cs typeface="+mn-cs"/>
        </a:defRPr>
      </a:lvl1pPr>
      <a:lvl2pPr marL="742950" indent="-285750" algn="l" defTabSz="457200" rtl="0" eaLnBrk="0" fontAlgn="base" hangingPunct="0">
        <a:spcBef>
          <a:spcPct val="20000"/>
        </a:spcBef>
        <a:spcAft>
          <a:spcPct val="0"/>
        </a:spcAft>
        <a:buFont typeface="Arial" pitchFamily="34" charset="0"/>
        <a:buChar char="–"/>
        <a:defRPr sz="2000" kern="1200">
          <a:solidFill>
            <a:schemeClr val="tx2"/>
          </a:solidFill>
          <a:latin typeface="Arial" charset="0"/>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2"/>
          </a:solidFill>
          <a:latin typeface="Arial" charset="0"/>
          <a:ea typeface="+mn-ea"/>
          <a:cs typeface="+mn-cs"/>
        </a:defRPr>
      </a:lvl3pPr>
      <a:lvl4pPr marL="1600200" indent="-228600" algn="l" defTabSz="457200" rtl="0" eaLnBrk="0" fontAlgn="base" hangingPunct="0">
        <a:spcBef>
          <a:spcPct val="20000"/>
        </a:spcBef>
        <a:spcAft>
          <a:spcPct val="0"/>
        </a:spcAft>
        <a:buFont typeface="Arial" pitchFamily="34" charset="0"/>
        <a:buChar char="–"/>
        <a:defRPr sz="1600" kern="1200">
          <a:solidFill>
            <a:schemeClr val="tx2"/>
          </a:solidFill>
          <a:latin typeface="Arial" charset="0"/>
          <a:ea typeface="+mn-ea"/>
          <a:cs typeface="+mn-cs"/>
        </a:defRPr>
      </a:lvl4pPr>
      <a:lvl5pPr marL="2057400" indent="-228600" algn="l" defTabSz="457200" rtl="0" eaLnBrk="0" fontAlgn="base" hangingPunct="0">
        <a:spcBef>
          <a:spcPct val="20000"/>
        </a:spcBef>
        <a:spcAft>
          <a:spcPct val="0"/>
        </a:spcAft>
        <a:buFont typeface="Arial" pitchFamily="34" charset="0"/>
        <a:buChar char="»"/>
        <a:defRPr sz="1400" kern="1200">
          <a:solidFill>
            <a:schemeClr val="tx2"/>
          </a:solidFill>
          <a:latin typeface="Arial"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194" name="Picture 3"/>
          <p:cNvPicPr>
            <a:picLocks noChangeAspect="1" noChangeArrowheads="1"/>
          </p:cNvPicPr>
          <p:nvPr/>
        </p:nvPicPr>
        <p:blipFill>
          <a:blip r:embed="rId2" cstate="print"/>
          <a:srcRect/>
          <a:stretch>
            <a:fillRect/>
          </a:stretch>
        </p:blipFill>
        <p:spPr bwMode="auto">
          <a:xfrm>
            <a:off x="0" y="0"/>
            <a:ext cx="9144000" cy="1304925"/>
          </a:xfrm>
          <a:prstGeom prst="rect">
            <a:avLst/>
          </a:prstGeom>
          <a:noFill/>
          <a:ln w="9525">
            <a:noFill/>
            <a:miter lim="800000"/>
            <a:headEnd/>
            <a:tailEnd/>
          </a:ln>
        </p:spPr>
      </p:pic>
      <p:sp>
        <p:nvSpPr>
          <p:cNvPr id="8195" name="Rectangle 5"/>
          <p:cNvSpPr>
            <a:spLocks noGrp="1" noChangeArrowheads="1"/>
          </p:cNvSpPr>
          <p:nvPr>
            <p:ph type="title"/>
          </p:nvPr>
        </p:nvSpPr>
        <p:spPr bwMode="auto">
          <a:xfrm>
            <a:off x="434975" y="125413"/>
            <a:ext cx="8269288" cy="79375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lvl="0"/>
            <a:r>
              <a:rPr lang="en-GB" smtClean="0"/>
              <a:t>Click to edit Master title style</a:t>
            </a:r>
          </a:p>
        </p:txBody>
      </p:sp>
      <p:sp>
        <p:nvSpPr>
          <p:cNvPr id="8196" name="Rectangle 6"/>
          <p:cNvSpPr>
            <a:spLocks noGrp="1" noChangeArrowheads="1"/>
          </p:cNvSpPr>
          <p:nvPr>
            <p:ph type="body" idx="1"/>
          </p:nvPr>
        </p:nvSpPr>
        <p:spPr bwMode="auto">
          <a:xfrm>
            <a:off x="434975" y="1235075"/>
            <a:ext cx="8269288" cy="545465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Tree>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defTabSz="457200" rtl="0" eaLnBrk="0" fontAlgn="base" hangingPunct="0">
        <a:spcBef>
          <a:spcPct val="0"/>
        </a:spcBef>
        <a:spcAft>
          <a:spcPct val="0"/>
        </a:spcAft>
        <a:defRPr sz="2600" b="1" kern="1200">
          <a:solidFill>
            <a:schemeClr val="bg1"/>
          </a:solidFill>
          <a:latin typeface="Arial" charset="0"/>
          <a:ea typeface="+mj-ea"/>
          <a:cs typeface="+mj-cs"/>
        </a:defRPr>
      </a:lvl1pPr>
      <a:lvl2pPr algn="l" defTabSz="457200" rtl="0" eaLnBrk="0" fontAlgn="base" hangingPunct="0">
        <a:spcBef>
          <a:spcPct val="0"/>
        </a:spcBef>
        <a:spcAft>
          <a:spcPct val="0"/>
        </a:spcAft>
        <a:defRPr sz="2600" b="1">
          <a:solidFill>
            <a:schemeClr val="bg1"/>
          </a:solidFill>
          <a:latin typeface="Arial" charset="0"/>
        </a:defRPr>
      </a:lvl2pPr>
      <a:lvl3pPr algn="l" defTabSz="457200" rtl="0" eaLnBrk="0" fontAlgn="base" hangingPunct="0">
        <a:spcBef>
          <a:spcPct val="0"/>
        </a:spcBef>
        <a:spcAft>
          <a:spcPct val="0"/>
        </a:spcAft>
        <a:defRPr sz="2600" b="1">
          <a:solidFill>
            <a:schemeClr val="bg1"/>
          </a:solidFill>
          <a:latin typeface="Arial" charset="0"/>
        </a:defRPr>
      </a:lvl3pPr>
      <a:lvl4pPr algn="l" defTabSz="457200" rtl="0" eaLnBrk="0" fontAlgn="base" hangingPunct="0">
        <a:spcBef>
          <a:spcPct val="0"/>
        </a:spcBef>
        <a:spcAft>
          <a:spcPct val="0"/>
        </a:spcAft>
        <a:defRPr sz="2600" b="1">
          <a:solidFill>
            <a:schemeClr val="bg1"/>
          </a:solidFill>
          <a:latin typeface="Arial" charset="0"/>
        </a:defRPr>
      </a:lvl4pPr>
      <a:lvl5pPr algn="l" defTabSz="457200" rtl="0" eaLnBrk="0" fontAlgn="base" hangingPunct="0">
        <a:spcBef>
          <a:spcPct val="0"/>
        </a:spcBef>
        <a:spcAft>
          <a:spcPct val="0"/>
        </a:spcAft>
        <a:defRPr sz="2600" b="1">
          <a:solidFill>
            <a:schemeClr val="bg1"/>
          </a:solidFill>
          <a:latin typeface="Arial" charset="0"/>
        </a:defRPr>
      </a:lvl5pPr>
      <a:lvl6pPr marL="457200" algn="l" defTabSz="457200" rtl="0" fontAlgn="base">
        <a:spcBef>
          <a:spcPct val="0"/>
        </a:spcBef>
        <a:spcAft>
          <a:spcPct val="0"/>
        </a:spcAft>
        <a:defRPr sz="2800" b="1">
          <a:solidFill>
            <a:schemeClr val="bg1"/>
          </a:solidFill>
          <a:latin typeface="Arial" charset="0"/>
        </a:defRPr>
      </a:lvl6pPr>
      <a:lvl7pPr marL="914400" algn="l" defTabSz="457200" rtl="0" fontAlgn="base">
        <a:spcBef>
          <a:spcPct val="0"/>
        </a:spcBef>
        <a:spcAft>
          <a:spcPct val="0"/>
        </a:spcAft>
        <a:defRPr sz="2800" b="1">
          <a:solidFill>
            <a:schemeClr val="bg1"/>
          </a:solidFill>
          <a:latin typeface="Arial" charset="0"/>
        </a:defRPr>
      </a:lvl7pPr>
      <a:lvl8pPr marL="1371600" algn="l" defTabSz="457200" rtl="0" fontAlgn="base">
        <a:spcBef>
          <a:spcPct val="0"/>
        </a:spcBef>
        <a:spcAft>
          <a:spcPct val="0"/>
        </a:spcAft>
        <a:defRPr sz="2800" b="1">
          <a:solidFill>
            <a:schemeClr val="bg1"/>
          </a:solidFill>
          <a:latin typeface="Arial" charset="0"/>
        </a:defRPr>
      </a:lvl8pPr>
      <a:lvl9pPr marL="1828800" algn="l" defTabSz="457200" rtl="0" fontAlgn="base">
        <a:spcBef>
          <a:spcPct val="0"/>
        </a:spcBef>
        <a:spcAft>
          <a:spcPct val="0"/>
        </a:spcAft>
        <a:defRPr sz="2800" b="1">
          <a:solidFill>
            <a:schemeClr val="bg1"/>
          </a:solidFill>
          <a:latin typeface="Arial" charset="0"/>
        </a:defRPr>
      </a:lvl9pPr>
    </p:titleStyle>
    <p:bodyStyle>
      <a:lvl1pPr marL="342900" indent="-342900" algn="l" defTabSz="457200" rtl="0" eaLnBrk="0" fontAlgn="base" hangingPunct="0">
        <a:spcBef>
          <a:spcPct val="0"/>
        </a:spcBef>
        <a:spcAft>
          <a:spcPct val="30000"/>
        </a:spcAft>
        <a:buFont typeface="Arial" pitchFamily="34" charset="0"/>
        <a:buChar char="•"/>
        <a:defRPr sz="2400" kern="1200">
          <a:solidFill>
            <a:schemeClr val="tx2"/>
          </a:solidFill>
          <a:latin typeface="Arial" charset="0"/>
          <a:ea typeface="+mn-ea"/>
          <a:cs typeface="+mn-cs"/>
        </a:defRPr>
      </a:lvl1pPr>
      <a:lvl2pPr marL="742950" indent="-285750" algn="l" defTabSz="457200" rtl="0" eaLnBrk="0" fontAlgn="base" hangingPunct="0">
        <a:spcBef>
          <a:spcPct val="0"/>
        </a:spcBef>
        <a:spcAft>
          <a:spcPct val="30000"/>
        </a:spcAft>
        <a:buFont typeface="Arial" pitchFamily="34" charset="0"/>
        <a:buChar char="–"/>
        <a:defRPr sz="2800" kern="1200">
          <a:solidFill>
            <a:schemeClr val="tx2"/>
          </a:solidFill>
          <a:latin typeface="Arial" charset="0"/>
          <a:ea typeface="+mn-ea"/>
          <a:cs typeface="+mn-cs"/>
        </a:defRPr>
      </a:lvl2pPr>
      <a:lvl3pPr marL="1143000" indent="-228600" algn="l" defTabSz="457200" rtl="0" eaLnBrk="0" fontAlgn="base" hangingPunct="0">
        <a:spcBef>
          <a:spcPct val="0"/>
        </a:spcBef>
        <a:spcAft>
          <a:spcPct val="30000"/>
        </a:spcAft>
        <a:buFont typeface="Arial" pitchFamily="34" charset="0"/>
        <a:buChar char="•"/>
        <a:defRPr sz="1600" kern="1200">
          <a:solidFill>
            <a:schemeClr val="tx2"/>
          </a:solidFill>
          <a:latin typeface="Arial" charset="0"/>
          <a:ea typeface="+mn-ea"/>
          <a:cs typeface="+mn-cs"/>
        </a:defRPr>
      </a:lvl3pPr>
      <a:lvl4pPr marL="1600200" indent="-228600" algn="l" defTabSz="457200" rtl="0" eaLnBrk="0" fontAlgn="base" hangingPunct="0">
        <a:spcBef>
          <a:spcPct val="0"/>
        </a:spcBef>
        <a:spcAft>
          <a:spcPct val="30000"/>
        </a:spcAft>
        <a:buFont typeface="Arial" pitchFamily="34" charset="0"/>
        <a:buChar char="–"/>
        <a:defRPr sz="1400" kern="1200">
          <a:solidFill>
            <a:schemeClr val="tx2"/>
          </a:solidFill>
          <a:latin typeface="Arial" charset="0"/>
          <a:ea typeface="+mn-ea"/>
          <a:cs typeface="+mn-cs"/>
        </a:defRPr>
      </a:lvl4pPr>
      <a:lvl5pPr marL="2057400" indent="-228600" algn="l" defTabSz="457200" rtl="0" eaLnBrk="0" fontAlgn="base" hangingPunct="0">
        <a:spcBef>
          <a:spcPct val="0"/>
        </a:spcBef>
        <a:spcAft>
          <a:spcPct val="30000"/>
        </a:spcAft>
        <a:buFont typeface="Arial" pitchFamily="34" charset="0"/>
        <a:buChar char="»"/>
        <a:defRPr sz="1200" kern="1200">
          <a:solidFill>
            <a:schemeClr val="tx2"/>
          </a:solidFill>
          <a:latin typeface="Arial"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218" name="Picture 3"/>
          <p:cNvPicPr>
            <a:picLocks noChangeAspect="1" noChangeArrowheads="1"/>
          </p:cNvPicPr>
          <p:nvPr userDrawn="1"/>
        </p:nvPicPr>
        <p:blipFill>
          <a:blip r:embed="rId11" cstate="print"/>
          <a:srcRect/>
          <a:stretch>
            <a:fillRect/>
          </a:stretch>
        </p:blipFill>
        <p:spPr bwMode="auto">
          <a:xfrm>
            <a:off x="0" y="0"/>
            <a:ext cx="9144000" cy="1304925"/>
          </a:xfrm>
          <a:prstGeom prst="rect">
            <a:avLst/>
          </a:prstGeom>
          <a:noFill/>
          <a:ln w="9525">
            <a:noFill/>
            <a:miter lim="800000"/>
            <a:headEnd/>
            <a:tailEnd/>
          </a:ln>
        </p:spPr>
      </p:pic>
      <p:sp>
        <p:nvSpPr>
          <p:cNvPr id="9219" name="Rectangle 5"/>
          <p:cNvSpPr>
            <a:spLocks noGrp="1" noChangeArrowheads="1"/>
          </p:cNvSpPr>
          <p:nvPr>
            <p:ph type="title"/>
          </p:nvPr>
        </p:nvSpPr>
        <p:spPr bwMode="auto">
          <a:xfrm>
            <a:off x="438150" y="160338"/>
            <a:ext cx="8248650" cy="7493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9220" name="Rectangle 6"/>
          <p:cNvSpPr>
            <a:spLocks noGrp="1" noChangeArrowheads="1"/>
          </p:cNvSpPr>
          <p:nvPr>
            <p:ph type="body" idx="1"/>
          </p:nvPr>
        </p:nvSpPr>
        <p:spPr bwMode="auto">
          <a:xfrm>
            <a:off x="438150" y="1227138"/>
            <a:ext cx="8248650" cy="5295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Tree>
  </p:cSld>
  <p:clrMap bg1="lt1" tx1="dk1" bg2="lt2" tx2="dk2" accent1="accent1" accent2="accent2" accent3="accent3" accent4="accent4" accent5="accent5" accent6="accent6" hlink="hlink" folHlink="folHlink"/>
  <p:sldLayoutIdLst>
    <p:sldLayoutId id="2147485478" r:id="rId1"/>
    <p:sldLayoutId id="2147485479" r:id="rId2"/>
    <p:sldLayoutId id="2147485480" r:id="rId3"/>
    <p:sldLayoutId id="2147485481" r:id="rId4"/>
    <p:sldLayoutId id="2147485482" r:id="rId5"/>
    <p:sldLayoutId id="2147485483" r:id="rId6"/>
    <p:sldLayoutId id="2147485484" r:id="rId7"/>
    <p:sldLayoutId id="2147485485" r:id="rId8"/>
    <p:sldLayoutId id="2147485486" r:id="rId9"/>
  </p:sldLayoutIdLst>
  <p:timing>
    <p:tnLst>
      <p:par>
        <p:cTn id="1" dur="indefinite" restart="never" nodeType="tmRoot"/>
      </p:par>
    </p:tnLst>
  </p:timing>
  <p:txStyles>
    <p:titleStyle>
      <a:lvl1pPr algn="l" defTabSz="457200" rtl="0" eaLnBrk="0" fontAlgn="base" hangingPunct="0">
        <a:spcBef>
          <a:spcPct val="0"/>
        </a:spcBef>
        <a:spcAft>
          <a:spcPct val="0"/>
        </a:spcAft>
        <a:defRPr sz="3200" b="1" kern="1200">
          <a:solidFill>
            <a:schemeClr val="bg1"/>
          </a:solidFill>
          <a:latin typeface="Arial" charset="0"/>
          <a:ea typeface="+mj-ea"/>
          <a:cs typeface="+mj-cs"/>
        </a:defRPr>
      </a:lvl1pPr>
      <a:lvl2pPr algn="l" defTabSz="457200" rtl="0" eaLnBrk="0" fontAlgn="base" hangingPunct="0">
        <a:spcBef>
          <a:spcPct val="0"/>
        </a:spcBef>
        <a:spcAft>
          <a:spcPct val="0"/>
        </a:spcAft>
        <a:defRPr sz="3200" b="1">
          <a:solidFill>
            <a:schemeClr val="bg1"/>
          </a:solidFill>
          <a:latin typeface="Arial" charset="0"/>
        </a:defRPr>
      </a:lvl2pPr>
      <a:lvl3pPr algn="l" defTabSz="457200" rtl="0" eaLnBrk="0" fontAlgn="base" hangingPunct="0">
        <a:spcBef>
          <a:spcPct val="0"/>
        </a:spcBef>
        <a:spcAft>
          <a:spcPct val="0"/>
        </a:spcAft>
        <a:defRPr sz="3200" b="1">
          <a:solidFill>
            <a:schemeClr val="bg1"/>
          </a:solidFill>
          <a:latin typeface="Arial" charset="0"/>
        </a:defRPr>
      </a:lvl3pPr>
      <a:lvl4pPr algn="l" defTabSz="457200" rtl="0" eaLnBrk="0" fontAlgn="base" hangingPunct="0">
        <a:spcBef>
          <a:spcPct val="0"/>
        </a:spcBef>
        <a:spcAft>
          <a:spcPct val="0"/>
        </a:spcAft>
        <a:defRPr sz="3200" b="1">
          <a:solidFill>
            <a:schemeClr val="bg1"/>
          </a:solidFill>
          <a:latin typeface="Arial" charset="0"/>
        </a:defRPr>
      </a:lvl4pPr>
      <a:lvl5pPr algn="l" defTabSz="457200" rtl="0" eaLnBrk="0" fontAlgn="base" hangingPunct="0">
        <a:spcBef>
          <a:spcPct val="0"/>
        </a:spcBef>
        <a:spcAft>
          <a:spcPct val="0"/>
        </a:spcAft>
        <a:defRPr sz="3200" b="1">
          <a:solidFill>
            <a:schemeClr val="bg1"/>
          </a:solidFill>
          <a:latin typeface="Arial" charset="0"/>
        </a:defRPr>
      </a:lvl5pPr>
      <a:lvl6pPr marL="457200" algn="l" defTabSz="457200" rtl="0" fontAlgn="base">
        <a:spcBef>
          <a:spcPct val="0"/>
        </a:spcBef>
        <a:spcAft>
          <a:spcPct val="0"/>
        </a:spcAft>
        <a:defRPr sz="2800" b="1">
          <a:solidFill>
            <a:schemeClr val="bg1"/>
          </a:solidFill>
          <a:latin typeface="Arial" charset="0"/>
        </a:defRPr>
      </a:lvl6pPr>
      <a:lvl7pPr marL="914400" algn="l" defTabSz="457200" rtl="0" fontAlgn="base">
        <a:spcBef>
          <a:spcPct val="0"/>
        </a:spcBef>
        <a:spcAft>
          <a:spcPct val="0"/>
        </a:spcAft>
        <a:defRPr sz="2800" b="1">
          <a:solidFill>
            <a:schemeClr val="bg1"/>
          </a:solidFill>
          <a:latin typeface="Arial" charset="0"/>
        </a:defRPr>
      </a:lvl7pPr>
      <a:lvl8pPr marL="1371600" algn="l" defTabSz="457200" rtl="0" fontAlgn="base">
        <a:spcBef>
          <a:spcPct val="0"/>
        </a:spcBef>
        <a:spcAft>
          <a:spcPct val="0"/>
        </a:spcAft>
        <a:defRPr sz="2800" b="1">
          <a:solidFill>
            <a:schemeClr val="bg1"/>
          </a:solidFill>
          <a:latin typeface="Arial" charset="0"/>
        </a:defRPr>
      </a:lvl8pPr>
      <a:lvl9pPr marL="1828800" algn="l" defTabSz="457200" rtl="0" fontAlgn="base">
        <a:spcBef>
          <a:spcPct val="0"/>
        </a:spcBef>
        <a:spcAft>
          <a:spcPct val="0"/>
        </a:spcAft>
        <a:defRPr sz="2800" b="1">
          <a:solidFill>
            <a:schemeClr val="bg1"/>
          </a:solidFill>
          <a:latin typeface="Arial" charset="0"/>
        </a:defRPr>
      </a:lvl9pPr>
    </p:titleStyle>
    <p:bodyStyle>
      <a:lvl1pPr marL="342900" indent="-342900" algn="l" defTabSz="457200" rtl="0" eaLnBrk="0" fontAlgn="base" hangingPunct="0">
        <a:spcBef>
          <a:spcPct val="20000"/>
        </a:spcBef>
        <a:spcAft>
          <a:spcPct val="0"/>
        </a:spcAft>
        <a:buFont typeface="Arial" pitchFamily="34" charset="0"/>
        <a:buChar char="•"/>
        <a:defRPr sz="2400" kern="1200">
          <a:solidFill>
            <a:schemeClr val="tx1"/>
          </a:solidFill>
          <a:latin typeface="Arial" charset="0"/>
          <a:ea typeface="+mn-ea"/>
          <a:cs typeface="+mn-cs"/>
        </a:defRPr>
      </a:lvl1pPr>
      <a:lvl2pPr marL="742950" indent="-398463" algn="l" defTabSz="457200" rtl="0" eaLnBrk="0" fontAlgn="base" hangingPunct="0">
        <a:spcBef>
          <a:spcPct val="20000"/>
        </a:spcBef>
        <a:spcAft>
          <a:spcPct val="0"/>
        </a:spcAft>
        <a:buFont typeface="Arial" pitchFamily="34" charset="0"/>
        <a:buChar char="–"/>
        <a:defRPr sz="2000" kern="1200">
          <a:solidFill>
            <a:schemeClr val="tx1"/>
          </a:solidFill>
          <a:latin typeface="Arial" charset="0"/>
          <a:ea typeface="+mn-ea"/>
          <a:cs typeface="+mn-cs"/>
        </a:defRPr>
      </a:lvl2pPr>
      <a:lvl3pPr marL="1143000" indent="-398463" algn="l" defTabSz="457200" rtl="0" eaLnBrk="0" fontAlgn="base" hangingPunct="0">
        <a:spcBef>
          <a:spcPct val="20000"/>
        </a:spcBef>
        <a:spcAft>
          <a:spcPct val="0"/>
        </a:spcAft>
        <a:buFont typeface="Arial" pitchFamily="34" charset="0"/>
        <a:buChar char="•"/>
        <a:defRPr sz="2400" kern="1200">
          <a:solidFill>
            <a:schemeClr val="tx1"/>
          </a:solidFill>
          <a:latin typeface="Arial" charset="0"/>
          <a:ea typeface="+mn-ea"/>
          <a:cs typeface="+mn-cs"/>
        </a:defRPr>
      </a:lvl3pPr>
      <a:lvl4pPr marL="1600200" indent="-455613" algn="l" defTabSz="457200" rtl="0" eaLnBrk="0" fontAlgn="base" hangingPunct="0">
        <a:spcBef>
          <a:spcPct val="20000"/>
        </a:spcBef>
        <a:spcAft>
          <a:spcPct val="0"/>
        </a:spcAft>
        <a:buFont typeface="Arial" pitchFamily="34" charset="0"/>
        <a:buChar char="–"/>
        <a:defRPr sz="1600" kern="1200">
          <a:solidFill>
            <a:schemeClr val="tx1"/>
          </a:solidFill>
          <a:latin typeface="Arial" charset="0"/>
          <a:ea typeface="+mn-ea"/>
          <a:cs typeface="+mn-cs"/>
        </a:defRPr>
      </a:lvl4pPr>
      <a:lvl5pPr marL="2057400" indent="-455613" algn="l" defTabSz="457200" rtl="0" eaLnBrk="0" fontAlgn="base" hangingPunct="0">
        <a:spcBef>
          <a:spcPct val="20000"/>
        </a:spcBef>
        <a:spcAft>
          <a:spcPct val="0"/>
        </a:spcAft>
        <a:buFont typeface="Arial" pitchFamily="34" charset="0"/>
        <a:buChar char="»"/>
        <a:defRPr sz="1400" kern="1200">
          <a:solidFill>
            <a:schemeClr val="tx1"/>
          </a:solidFill>
          <a:latin typeface="Arial"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16"/>
          <p:cNvSpPr>
            <a:spLocks noChangeArrowheads="1"/>
          </p:cNvSpPr>
          <p:nvPr/>
        </p:nvSpPr>
        <p:spPr bwMode="white">
          <a:xfrm>
            <a:off x="0" y="6705600"/>
            <a:ext cx="9144000" cy="152400"/>
          </a:xfrm>
          <a:prstGeom prst="rect">
            <a:avLst/>
          </a:prstGeom>
          <a:solidFill>
            <a:srgbClr val="FFFFFF"/>
          </a:solidFill>
          <a:ln>
            <a:noFill/>
          </a:ln>
          <a:extLst>
            <a:ext uri="{91240B29-F687-4F45-9708-019B960494DF}"/>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defRPr/>
            </a:pPr>
            <a:endParaRPr lang="en-US" altLang="sr-Latn-RS" smtClean="0">
              <a:solidFill>
                <a:srgbClr val="000000"/>
              </a:solidFill>
              <a:latin typeface="Calibri" pitchFamily="34" charset="0"/>
            </a:endParaRPr>
          </a:p>
        </p:txBody>
      </p:sp>
      <p:sp>
        <p:nvSpPr>
          <p:cNvPr id="10243" name="Rectangle 15"/>
          <p:cNvSpPr>
            <a:spLocks noChangeArrowheads="1"/>
          </p:cNvSpPr>
          <p:nvPr/>
        </p:nvSpPr>
        <p:spPr bwMode="white">
          <a:xfrm>
            <a:off x="0" y="0"/>
            <a:ext cx="9144000" cy="1393825"/>
          </a:xfrm>
          <a:prstGeom prst="rect">
            <a:avLst/>
          </a:prstGeom>
          <a:solidFill>
            <a:srgbClr val="FFFFFF"/>
          </a:solidFill>
          <a:ln>
            <a:noFill/>
          </a:ln>
          <a:extLst>
            <a:ext uri="{91240B29-F687-4F45-9708-019B960494DF}"/>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defRPr/>
            </a:pPr>
            <a:endParaRPr lang="en-US" altLang="sr-Latn-RS" smtClean="0">
              <a:solidFill>
                <a:srgbClr val="000000"/>
              </a:solidFill>
              <a:latin typeface="Calibri" pitchFamily="34" charset="0"/>
            </a:endParaRPr>
          </a:p>
        </p:txBody>
      </p:sp>
      <p:sp>
        <p:nvSpPr>
          <p:cNvPr id="10244" name="Rectangle 17"/>
          <p:cNvSpPr>
            <a:spLocks noChangeArrowheads="1"/>
          </p:cNvSpPr>
          <p:nvPr/>
        </p:nvSpPr>
        <p:spPr bwMode="white">
          <a:xfrm>
            <a:off x="0" y="0"/>
            <a:ext cx="152400" cy="6858000"/>
          </a:xfrm>
          <a:prstGeom prst="rect">
            <a:avLst/>
          </a:prstGeom>
          <a:solidFill>
            <a:srgbClr val="FFFFFF"/>
          </a:solidFill>
          <a:ln>
            <a:noFill/>
          </a:ln>
          <a:extLst>
            <a:ext uri="{91240B29-F687-4F45-9708-019B960494DF}"/>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defRPr/>
            </a:pPr>
            <a:endParaRPr lang="en-US" altLang="sr-Latn-RS" smtClean="0">
              <a:solidFill>
                <a:srgbClr val="000000"/>
              </a:solidFill>
              <a:latin typeface="Calibri" pitchFamily="34" charset="0"/>
            </a:endParaRPr>
          </a:p>
        </p:txBody>
      </p:sp>
      <p:sp>
        <p:nvSpPr>
          <p:cNvPr id="10245" name="Rectangle 18"/>
          <p:cNvSpPr>
            <a:spLocks noChangeArrowheads="1"/>
          </p:cNvSpPr>
          <p:nvPr/>
        </p:nvSpPr>
        <p:spPr bwMode="white">
          <a:xfrm>
            <a:off x="8991600" y="0"/>
            <a:ext cx="152400" cy="6858000"/>
          </a:xfrm>
          <a:prstGeom prst="rect">
            <a:avLst/>
          </a:prstGeom>
          <a:solidFill>
            <a:srgbClr val="FFFFFF"/>
          </a:solidFill>
          <a:ln>
            <a:noFill/>
          </a:ln>
          <a:extLst>
            <a:ext uri="{91240B29-F687-4F45-9708-019B960494DF}"/>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defRPr/>
            </a:pPr>
            <a:endParaRPr lang="en-US" altLang="sr-Latn-RS" smtClean="0">
              <a:solidFill>
                <a:srgbClr val="000000"/>
              </a:solidFill>
              <a:latin typeface="Calibri" pitchFamily="34" charset="0"/>
            </a:endParaRPr>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lgn="l" fontAlgn="auto">
              <a:spcBef>
                <a:spcPts val="0"/>
              </a:spcBef>
              <a:spcAft>
                <a:spcPts val="0"/>
              </a:spcAft>
              <a:defRPr/>
            </a:pPr>
            <a:endParaRPr lang="en-US">
              <a:solidFill>
                <a:prstClr val="black"/>
              </a:solidFill>
              <a:latin typeface="Calibri"/>
            </a:endParaRPr>
          </a:p>
        </p:txBody>
      </p:sp>
      <p:sp>
        <p:nvSpPr>
          <p:cNvPr id="14" name="Date Placeholder 13"/>
          <p:cNvSpPr>
            <a:spLocks noGrp="1"/>
          </p:cNvSpPr>
          <p:nvPr>
            <p:ph type="dt" sz="half" idx="2"/>
          </p:nvPr>
        </p:nvSpPr>
        <p:spPr>
          <a:xfrm>
            <a:off x="5791200" y="6405563"/>
            <a:ext cx="3044825" cy="365125"/>
          </a:xfrm>
          <a:prstGeom prst="rect">
            <a:avLst/>
          </a:prstGeom>
        </p:spPr>
        <p:txBody>
          <a:bodyPr vert="horz"/>
          <a:lstStyle>
            <a:lvl1pPr algn="r" eaLnBrk="1" fontAlgn="auto" latinLnBrk="0" hangingPunct="1">
              <a:spcBef>
                <a:spcPts val="0"/>
              </a:spcBef>
              <a:spcAft>
                <a:spcPts val="0"/>
              </a:spcAft>
              <a:defRPr kumimoji="0" sz="1400">
                <a:solidFill>
                  <a:srgbClr val="FFFFFF"/>
                </a:solidFill>
                <a:latin typeface="Calibri"/>
              </a:defRPr>
            </a:lvl1pPr>
          </a:lstStyle>
          <a:p>
            <a:pPr>
              <a:defRPr/>
            </a:pPr>
            <a:fld id="{1C770F02-6676-425A-B9D0-01FF8F402789}" type="datetimeFigureOut">
              <a:rPr lang="en-US"/>
              <a:pPr>
                <a:defRPr/>
              </a:pPr>
              <a:t>5/1/2019</a:t>
            </a:fld>
            <a:endParaRPr lang="en-US" dirty="0"/>
          </a:p>
        </p:txBody>
      </p:sp>
      <p:sp>
        <p:nvSpPr>
          <p:cNvPr id="3" name="Footer Placeholder 2"/>
          <p:cNvSpPr>
            <a:spLocks noGrp="1"/>
          </p:cNvSpPr>
          <p:nvPr>
            <p:ph type="ftr" sz="quarter" idx="3"/>
          </p:nvPr>
        </p:nvSpPr>
        <p:spPr>
          <a:xfrm>
            <a:off x="304800" y="6410325"/>
            <a:ext cx="3581400" cy="366713"/>
          </a:xfrm>
          <a:prstGeom prst="rect">
            <a:avLst/>
          </a:prstGeom>
        </p:spPr>
        <p:txBody>
          <a:bodyPr vert="horz"/>
          <a:lstStyle>
            <a:lvl1pPr algn="l" eaLnBrk="1" fontAlgn="auto" latinLnBrk="0" hangingPunct="1">
              <a:spcBef>
                <a:spcPts val="0"/>
              </a:spcBef>
              <a:spcAft>
                <a:spcPts val="0"/>
              </a:spcAft>
              <a:defRPr kumimoji="0" sz="1200">
                <a:solidFill>
                  <a:srgbClr val="FFFFFF"/>
                </a:solidFill>
                <a:latin typeface="Calibri"/>
              </a:defRPr>
            </a:lvl1pPr>
          </a:lstStyle>
          <a:p>
            <a:pPr>
              <a:defRPr/>
            </a:pPr>
            <a:endParaRPr lang="en-US"/>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lgn="l" fontAlgn="auto">
              <a:spcBef>
                <a:spcPts val="0"/>
              </a:spcBef>
              <a:spcAft>
                <a:spcPts val="0"/>
              </a:spcAft>
              <a:defRPr/>
            </a:pPr>
            <a:endParaRPr lang="en-US" dirty="0">
              <a:solidFill>
                <a:prstClr val="black"/>
              </a:solidFill>
              <a:latin typeface="Calibri"/>
            </a:endParaRPr>
          </a:p>
        </p:txBody>
      </p:sp>
      <p:sp>
        <p:nvSpPr>
          <p:cNvPr id="10" name="Straight Connector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lgn="l" fontAlgn="auto">
              <a:spcBef>
                <a:spcPts val="0"/>
              </a:spcBef>
              <a:spcAft>
                <a:spcPts val="0"/>
              </a:spcAft>
              <a:defRPr/>
            </a:pPr>
            <a:endParaRPr lang="en-US">
              <a:solidFill>
                <a:prstClr val="black"/>
              </a:solidFill>
              <a:latin typeface="Calibri"/>
            </a:endParaRPr>
          </a:p>
        </p:txBody>
      </p:sp>
      <p:sp>
        <p:nvSpPr>
          <p:cNvPr id="12" name="Ov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fontAlgn="auto">
              <a:spcBef>
                <a:spcPts val="0"/>
              </a:spcBef>
              <a:spcAft>
                <a:spcPts val="0"/>
              </a:spcAft>
              <a:defRPr/>
            </a:pPr>
            <a:endParaRPr lang="en-US">
              <a:solidFill>
                <a:prstClr val="white"/>
              </a:solidFill>
            </a:endParaRPr>
          </a:p>
        </p:txBody>
      </p:sp>
      <p:sp>
        <p:nvSpPr>
          <p:cNvPr id="15" name="Oval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fontAlgn="auto">
              <a:spcBef>
                <a:spcPts val="0"/>
              </a:spcBef>
              <a:spcAft>
                <a:spcPts val="0"/>
              </a:spcAft>
              <a:defRPr/>
            </a:pPr>
            <a:endParaRPr lang="en-US">
              <a:solidFill>
                <a:prstClr val="white"/>
              </a:solidFill>
            </a:endParaRPr>
          </a:p>
        </p:txBody>
      </p:sp>
      <p:sp>
        <p:nvSpPr>
          <p:cNvPr id="23" name="Slide Number Placeholder 22"/>
          <p:cNvSpPr>
            <a:spLocks noGrp="1"/>
          </p:cNvSpPr>
          <p:nvPr>
            <p:ph type="sldNum" sz="quarter" idx="4"/>
          </p:nvPr>
        </p:nvSpPr>
        <p:spPr>
          <a:xfrm>
            <a:off x="4343400" y="1039813"/>
            <a:ext cx="457200" cy="441325"/>
          </a:xfrm>
          <a:prstGeom prst="rect">
            <a:avLst/>
          </a:prstGeom>
        </p:spPr>
        <p:txBody>
          <a:bodyPr vert="horz" lIns="45720" rIns="45720" anchor="ctr">
            <a:normAutofit/>
          </a:bodyPr>
          <a:lstStyle>
            <a:lvl1pPr algn="ctr" eaLnBrk="1" fontAlgn="auto" latinLnBrk="0" hangingPunct="1">
              <a:spcBef>
                <a:spcPts val="0"/>
              </a:spcBef>
              <a:spcAft>
                <a:spcPts val="0"/>
              </a:spcAft>
              <a:defRPr kumimoji="0" sz="1600">
                <a:solidFill>
                  <a:srgbClr val="FEB80A">
                    <a:shade val="75000"/>
                  </a:srgbClr>
                </a:solidFill>
                <a:latin typeface="Calibri"/>
              </a:defRPr>
            </a:lvl1pPr>
          </a:lstStyle>
          <a:p>
            <a:pPr>
              <a:defRPr/>
            </a:pPr>
            <a:fld id="{0EBC67F9-0919-4030-BAE7-2B36D47BA7A5}" type="slidenum">
              <a:rPr lang="en-US"/>
              <a:pPr>
                <a:defRPr/>
              </a:pPr>
              <a:t>‹#›</a:t>
            </a:fld>
            <a:endParaRPr lang="en-US" dirty="0"/>
          </a:p>
        </p:txBody>
      </p:sp>
      <p:sp>
        <p:nvSpPr>
          <p:cNvPr id="10254" name="Title Placeholder 21"/>
          <p:cNvSpPr>
            <a:spLocks noGrp="1"/>
          </p:cNvSpPr>
          <p:nvPr>
            <p:ph type="title"/>
          </p:nvPr>
        </p:nvSpPr>
        <p:spPr bwMode="auto">
          <a:xfrm>
            <a:off x="301625" y="228600"/>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55" name="Text Placeholder 12"/>
          <p:cNvSpPr>
            <a:spLocks noGrp="1"/>
          </p:cNvSpPr>
          <p:nvPr>
            <p:ph type="body" idx="1"/>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5493" r:id="rId1"/>
    <p:sldLayoutId id="2147485494" r:id="rId2"/>
    <p:sldLayoutId id="2147485495" r:id="rId3"/>
    <p:sldLayoutId id="2147485496" r:id="rId4"/>
    <p:sldLayoutId id="2147485497" r:id="rId5"/>
    <p:sldLayoutId id="2147485498" r:id="rId6"/>
    <p:sldLayoutId id="2147485499" r:id="rId7"/>
    <p:sldLayoutId id="2147485500" r:id="rId8"/>
    <p:sldLayoutId id="2147485501" r:id="rId9"/>
    <p:sldLayoutId id="2147485502" r:id="rId10"/>
    <p:sldLayoutId id="2147485503" r:id="rId11"/>
    <p:sldLayoutId id="2147485504" r:id="rId12"/>
  </p:sldLayoutIdLst>
  <p:hf sldNum="0" hdr="0" dt="0"/>
  <p:txStyles>
    <p:titleStyle>
      <a:lvl1pPr algn="ctr" rtl="0" eaLnBrk="0" fontAlgn="base" hangingPunct="0">
        <a:spcBef>
          <a:spcPct val="0"/>
        </a:spcBef>
        <a:spcAft>
          <a:spcPct val="0"/>
        </a:spcAft>
        <a:defRPr sz="3300" kern="1200">
          <a:solidFill>
            <a:srgbClr val="E0A208"/>
          </a:solidFill>
          <a:latin typeface="+mj-lt"/>
          <a:ea typeface="+mj-ea"/>
          <a:cs typeface="+mj-cs"/>
        </a:defRPr>
      </a:lvl1pPr>
      <a:lvl2pPr algn="ctr" rtl="0" eaLnBrk="0" fontAlgn="base" hangingPunct="0">
        <a:spcBef>
          <a:spcPct val="0"/>
        </a:spcBef>
        <a:spcAft>
          <a:spcPct val="0"/>
        </a:spcAft>
        <a:defRPr sz="3300">
          <a:solidFill>
            <a:srgbClr val="E0A208"/>
          </a:solidFill>
          <a:latin typeface="Calibri" pitchFamily="34" charset="0"/>
        </a:defRPr>
      </a:lvl2pPr>
      <a:lvl3pPr algn="ctr" rtl="0" eaLnBrk="0" fontAlgn="base" hangingPunct="0">
        <a:spcBef>
          <a:spcPct val="0"/>
        </a:spcBef>
        <a:spcAft>
          <a:spcPct val="0"/>
        </a:spcAft>
        <a:defRPr sz="3300">
          <a:solidFill>
            <a:srgbClr val="E0A208"/>
          </a:solidFill>
          <a:latin typeface="Calibri" pitchFamily="34" charset="0"/>
        </a:defRPr>
      </a:lvl3pPr>
      <a:lvl4pPr algn="ctr" rtl="0" eaLnBrk="0" fontAlgn="base" hangingPunct="0">
        <a:spcBef>
          <a:spcPct val="0"/>
        </a:spcBef>
        <a:spcAft>
          <a:spcPct val="0"/>
        </a:spcAft>
        <a:defRPr sz="3300">
          <a:solidFill>
            <a:srgbClr val="E0A208"/>
          </a:solidFill>
          <a:latin typeface="Calibri" pitchFamily="34" charset="0"/>
        </a:defRPr>
      </a:lvl4pPr>
      <a:lvl5pPr algn="ctr" rtl="0" eaLnBrk="0" fontAlgn="base" hangingPunct="0">
        <a:spcBef>
          <a:spcPct val="0"/>
        </a:spcBef>
        <a:spcAft>
          <a:spcPct val="0"/>
        </a:spcAft>
        <a:defRPr sz="3300">
          <a:solidFill>
            <a:srgbClr val="E0A208"/>
          </a:solidFill>
          <a:latin typeface="Calibri" pitchFamily="34" charset="0"/>
        </a:defRPr>
      </a:lvl5pPr>
      <a:lvl6pPr marL="457200" algn="ctr" rtl="0" fontAlgn="base">
        <a:spcBef>
          <a:spcPct val="0"/>
        </a:spcBef>
        <a:spcAft>
          <a:spcPct val="0"/>
        </a:spcAft>
        <a:defRPr sz="3300">
          <a:solidFill>
            <a:srgbClr val="E0A208"/>
          </a:solidFill>
          <a:latin typeface="Calibri" pitchFamily="34" charset="0"/>
        </a:defRPr>
      </a:lvl6pPr>
      <a:lvl7pPr marL="914400" algn="ctr" rtl="0" fontAlgn="base">
        <a:spcBef>
          <a:spcPct val="0"/>
        </a:spcBef>
        <a:spcAft>
          <a:spcPct val="0"/>
        </a:spcAft>
        <a:defRPr sz="3300">
          <a:solidFill>
            <a:srgbClr val="E0A208"/>
          </a:solidFill>
          <a:latin typeface="Calibri" pitchFamily="34" charset="0"/>
        </a:defRPr>
      </a:lvl7pPr>
      <a:lvl8pPr marL="1371600" algn="ctr" rtl="0" fontAlgn="base">
        <a:spcBef>
          <a:spcPct val="0"/>
        </a:spcBef>
        <a:spcAft>
          <a:spcPct val="0"/>
        </a:spcAft>
        <a:defRPr sz="3300">
          <a:solidFill>
            <a:srgbClr val="E0A208"/>
          </a:solidFill>
          <a:latin typeface="Calibri" pitchFamily="34" charset="0"/>
        </a:defRPr>
      </a:lvl8pPr>
      <a:lvl9pPr marL="1828800" algn="ctr" rtl="0" fontAlgn="base">
        <a:spcBef>
          <a:spcPct val="0"/>
        </a:spcBef>
        <a:spcAft>
          <a:spcPct val="0"/>
        </a:spcAft>
        <a:defRPr sz="3300">
          <a:solidFill>
            <a:srgbClr val="E0A208"/>
          </a:solidFill>
          <a:latin typeface="Calibri" pitchFamily="34" charset="0"/>
        </a:defRPr>
      </a:lvl9pPr>
    </p:titleStyle>
    <p:body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FEB80A"/>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00ADDC"/>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738AC8"/>
        </a:buClr>
        <a:buChar char="•"/>
        <a:defRPr sz="20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7.jpeg"/><Relationship Id="rId7" Type="http://schemas.openxmlformats.org/officeDocument/2006/relationships/image" Target="../media/image9.jpeg"/><Relationship Id="rId2" Type="http://schemas.openxmlformats.org/officeDocument/2006/relationships/hyperlink" Target="http://upload.wikimedia.org/wikipedia/commons/4/40/Napoleon_in_His_Study.jpg" TargetMode="External"/><Relationship Id="rId1" Type="http://schemas.openxmlformats.org/officeDocument/2006/relationships/slideLayout" Target="../slideLayouts/slideLayout7.xml"/><Relationship Id="rId6" Type="http://schemas.openxmlformats.org/officeDocument/2006/relationships/hyperlink" Target="http://hr.wikipedia.org/wiki/Datoteka:Anton_Pavlovi%C4%8D_%C4%8Cehov_(%D0%90%D0%BD%D1%82%CC%81%D0%BE_%D0%9F%CC%81%D0%B0%D0%B2%D0%BB%D0%BE%D0%B2%D0%B8%D1%87_%D0%A7%CC%81%D0%B5%D1%85%D0%BE%D0%B2).jpg" TargetMode="External"/><Relationship Id="rId5" Type="http://schemas.openxmlformats.org/officeDocument/2006/relationships/image" Target="../media/image8.jpeg"/><Relationship Id="rId4" Type="http://schemas.openxmlformats.org/officeDocument/2006/relationships/hyperlink" Target="http://en.wikipedia.org/wiki/File:Beethoven.jpg" TargetMode="External"/></Relationships>
</file>

<file path=ppt/slides/_rels/slide10.xml.rels><?xml version="1.0" encoding="UTF-8" standalone="yes"?>
<Relationships xmlns="http://schemas.openxmlformats.org/package/2006/relationships"><Relationship Id="rId3" Type="http://schemas.openxmlformats.org/officeDocument/2006/relationships/oleObject" Target="../embeddings/Microsoft_Office_Excel_Chart3.xls"/><Relationship Id="rId2" Type="http://schemas.openxmlformats.org/officeDocument/2006/relationships/slideLayout" Target="../slideLayouts/slideLayout1.xml"/><Relationship Id="rId1" Type="http://schemas.openxmlformats.org/officeDocument/2006/relationships/vmlDrawing" Target="../drawings/vmlDrawing2.v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5.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8" Type="http://schemas.openxmlformats.org/officeDocument/2006/relationships/chart" Target="../charts/chart7.xml"/><Relationship Id="rId3" Type="http://schemas.openxmlformats.org/officeDocument/2006/relationships/chart" Target="../charts/chart2.xml"/><Relationship Id="rId7" Type="http://schemas.openxmlformats.org/officeDocument/2006/relationships/chart" Target="../charts/chart6.xml"/><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chart" Target="../charts/chart5.xml"/><Relationship Id="rId11" Type="http://schemas.openxmlformats.org/officeDocument/2006/relationships/chart" Target="../charts/chart10.xml"/><Relationship Id="rId5" Type="http://schemas.openxmlformats.org/officeDocument/2006/relationships/chart" Target="../charts/chart4.xml"/><Relationship Id="rId10" Type="http://schemas.openxmlformats.org/officeDocument/2006/relationships/chart" Target="../charts/chart9.xml"/><Relationship Id="rId4" Type="http://schemas.openxmlformats.org/officeDocument/2006/relationships/chart" Target="../charts/chart3.xml"/><Relationship Id="rId9" Type="http://schemas.openxmlformats.org/officeDocument/2006/relationships/chart" Target="../charts/chart8.xml"/></Relationships>
</file>

<file path=ppt/slides/_rels/slide6.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54.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oleObject" Target="../embeddings/Microsoft_Office_Excel_Chart2.xls"/><Relationship Id="rId4" Type="http://schemas.openxmlformats.org/officeDocument/2006/relationships/oleObject" Target="../embeddings/Microsoft_Office_Excel_Chart1.xls"/></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8"/>
          <p:cNvSpPr>
            <a:spLocks noChangeArrowheads="1"/>
          </p:cNvSpPr>
          <p:nvPr/>
        </p:nvSpPr>
        <p:spPr bwMode="auto">
          <a:xfrm>
            <a:off x="2139950" y="3838575"/>
            <a:ext cx="603250" cy="276225"/>
          </a:xfrm>
          <a:prstGeom prst="rect">
            <a:avLst/>
          </a:prstGeom>
          <a:solidFill>
            <a:schemeClr val="tx2"/>
          </a:solidFill>
          <a:ln w="19050" algn="ctr">
            <a:solidFill>
              <a:schemeClr val="accent1"/>
            </a:solidFill>
            <a:round/>
            <a:headEnd/>
            <a:tailEnd/>
          </a:ln>
        </p:spPr>
        <p:txBody>
          <a:bodyPr wrap="none" anchor="ctr"/>
          <a:lstStyle/>
          <a:p>
            <a:endParaRPr lang="en-US"/>
          </a:p>
        </p:txBody>
      </p:sp>
      <p:sp>
        <p:nvSpPr>
          <p:cNvPr id="11266" name="Rectangle 2"/>
          <p:cNvSpPr>
            <a:spLocks noChangeArrowheads="1"/>
          </p:cNvSpPr>
          <p:nvPr/>
        </p:nvSpPr>
        <p:spPr bwMode="auto">
          <a:xfrm>
            <a:off x="4364968" y="1730495"/>
            <a:ext cx="4632384" cy="3470897"/>
          </a:xfrm>
          <a:prstGeom prst="rect">
            <a:avLst/>
          </a:prstGeom>
          <a:ln>
            <a:headEnd/>
            <a:tailEnd/>
          </a:ln>
          <a:effectLst>
            <a:innerShdw blurRad="63500" dist="50800" dir="13500000">
              <a:prstClr val="black">
                <a:alpha val="50000"/>
              </a:prstClr>
            </a:innerShdw>
          </a:effectLst>
        </p:spPr>
        <p:style>
          <a:lnRef idx="1">
            <a:schemeClr val="accent1"/>
          </a:lnRef>
          <a:fillRef idx="2">
            <a:schemeClr val="accent1"/>
          </a:fillRef>
          <a:effectRef idx="1">
            <a:schemeClr val="accent1"/>
          </a:effectRef>
          <a:fontRef idx="minor">
            <a:schemeClr val="dk1"/>
          </a:fontRef>
        </p:style>
        <p:txBody>
          <a:bodyPr/>
          <a:lstStyle/>
          <a:p>
            <a:pPr marL="342900" indent="-342900" algn="l">
              <a:spcBef>
                <a:spcPct val="20000"/>
              </a:spcBef>
              <a:defRPr/>
            </a:pPr>
            <a:r>
              <a:rPr lang="sr-Latn-RS" sz="2000" b="1" i="1" dirty="0">
                <a:latin typeface="Lucida Sans" pitchFamily="34" charset="0"/>
                <a:ea typeface="Arial Unicode MS" pitchFamily="34" charset="-128"/>
                <a:cs typeface="Arial Unicode MS" pitchFamily="34" charset="-128"/>
              </a:rPr>
              <a:t>Epidemiološke studije  u SAD: </a:t>
            </a:r>
          </a:p>
          <a:p>
            <a:pPr marL="342900" indent="-342900" algn="l">
              <a:spcBef>
                <a:spcPct val="20000"/>
              </a:spcBef>
              <a:defRPr/>
            </a:pPr>
            <a:endParaRPr lang="sr-Latn-RS" sz="2000" b="1" i="1" dirty="0">
              <a:latin typeface="Lucida Sans" pitchFamily="34" charset="0"/>
              <a:ea typeface="Arial Unicode MS" pitchFamily="34" charset="-128"/>
              <a:cs typeface="Arial Unicode MS" pitchFamily="34" charset="-128"/>
            </a:endParaRPr>
          </a:p>
          <a:p>
            <a:pPr marL="342900" indent="-342900" algn="l">
              <a:spcBef>
                <a:spcPct val="20000"/>
              </a:spcBef>
              <a:defRPr/>
            </a:pPr>
            <a:r>
              <a:rPr lang="sr-Latn-RS" sz="2000" b="1" i="1" dirty="0">
                <a:latin typeface="Lucida Sans" pitchFamily="34" charset="0"/>
                <a:ea typeface="Arial Unicode MS" pitchFamily="34" charset="-128"/>
                <a:cs typeface="Arial Unicode MS" pitchFamily="34" charset="-128"/>
              </a:rPr>
              <a:t>50</a:t>
            </a:r>
            <a:r>
              <a:rPr lang="sr-Latn-CS" sz="2000" b="1" i="1" dirty="0">
                <a:latin typeface="Lucida Sans" pitchFamily="34" charset="0"/>
                <a:ea typeface="Arial Unicode MS" pitchFamily="34" charset="-128"/>
                <a:cs typeface="Arial Unicode MS" pitchFamily="34" charset="-128"/>
              </a:rPr>
              <a:t>%</a:t>
            </a:r>
            <a:r>
              <a:rPr lang="sr-Latn-CS" sz="2000" b="1" i="1" dirty="0">
                <a:effectLst>
                  <a:outerShdw blurRad="38100" dist="38100" dir="2700000" algn="tl">
                    <a:srgbClr val="000000">
                      <a:alpha val="43137"/>
                    </a:srgbClr>
                  </a:outerShdw>
                </a:effectLst>
                <a:latin typeface="Lucida Sans" pitchFamily="34" charset="0"/>
                <a:ea typeface="Arial Unicode MS" pitchFamily="34" charset="-128"/>
                <a:cs typeface="Arial Unicode MS" pitchFamily="34" charset="-128"/>
              </a:rPr>
              <a:t> </a:t>
            </a:r>
            <a:r>
              <a:rPr lang="sr-Latn-RS" sz="2000" b="1" i="1" dirty="0">
                <a:latin typeface="Lucida Sans" pitchFamily="34" charset="0"/>
                <a:ea typeface="Arial Unicode MS" pitchFamily="34" charset="-128"/>
                <a:cs typeface="Arial Unicode MS" pitchFamily="34" charset="-128"/>
              </a:rPr>
              <a:t>populacije preko 65 god. ima </a:t>
            </a:r>
            <a:r>
              <a:rPr lang="en-US" sz="2000" b="1" i="1" dirty="0" err="1">
                <a:latin typeface="Lucida Sans" pitchFamily="34" charset="0"/>
                <a:ea typeface="Arial Unicode MS" pitchFamily="34" charset="-128"/>
                <a:cs typeface="Arial Unicode MS" pitchFamily="34" charset="-128"/>
              </a:rPr>
              <a:t>hipertenzij</a:t>
            </a:r>
            <a:r>
              <a:rPr lang="sr-Latn-RS" sz="2000" b="1" i="1" dirty="0">
                <a:latin typeface="Lucida Sans" pitchFamily="34" charset="0"/>
                <a:ea typeface="Arial Unicode MS" pitchFamily="34" charset="-128"/>
                <a:cs typeface="Arial Unicode MS" pitchFamily="34" charset="-128"/>
              </a:rPr>
              <a:t>e</a:t>
            </a:r>
            <a:endParaRPr lang="sr-Latn-CS" sz="2000" b="1" i="1" dirty="0">
              <a:latin typeface="Lucida Sans" pitchFamily="34" charset="0"/>
            </a:endParaRPr>
          </a:p>
          <a:p>
            <a:pPr marL="342900" indent="-342900" algn="l">
              <a:spcBef>
                <a:spcPct val="20000"/>
              </a:spcBef>
              <a:defRPr/>
            </a:pPr>
            <a:r>
              <a:rPr lang="sr-Latn-CS" sz="2000" b="1" i="1" dirty="0">
                <a:effectLst>
                  <a:outerShdw blurRad="38100" dist="38100" dir="2700000" algn="tl">
                    <a:srgbClr val="000000">
                      <a:alpha val="43137"/>
                    </a:srgbClr>
                  </a:outerShdw>
                </a:effectLst>
                <a:latin typeface="Lucida Sans" pitchFamily="34" charset="0"/>
              </a:rPr>
              <a:t>35 </a:t>
            </a:r>
            <a:r>
              <a:rPr lang="sr-Latn-CS" sz="2000" b="1" i="1" dirty="0">
                <a:latin typeface="Lucida Sans" pitchFamily="34" charset="0"/>
              </a:rPr>
              <a:t>miliona pregleda godišnje se načini pacijentima čija je osnovna  dijagnoza AH</a:t>
            </a:r>
            <a:endParaRPr lang="en-US" sz="2000" b="1" i="1" dirty="0">
              <a:latin typeface="Lucida Sans" pitchFamily="34" charset="0"/>
            </a:endParaRPr>
          </a:p>
          <a:p>
            <a:pPr marL="342900" indent="-342900" algn="l">
              <a:spcBef>
                <a:spcPct val="20000"/>
              </a:spcBef>
              <a:defRPr/>
            </a:pPr>
            <a:r>
              <a:rPr lang="sr-Latn-CS" sz="2000" b="1" i="1" dirty="0">
                <a:latin typeface="Lucida Sans" pitchFamily="34" charset="0"/>
              </a:rPr>
              <a:t>14 milijarni $ se potrši godinje na Th. AH i  njenih komplikacija</a:t>
            </a:r>
          </a:p>
          <a:p>
            <a:pPr marL="342900" indent="-342900" algn="l">
              <a:spcBef>
                <a:spcPct val="20000"/>
              </a:spcBef>
              <a:defRPr/>
            </a:pPr>
            <a:endParaRPr lang="sr-Latn-CS" sz="2000" i="1" dirty="0">
              <a:latin typeface="Lucida Sans" pitchFamily="34" charset="0"/>
            </a:endParaRPr>
          </a:p>
          <a:p>
            <a:pPr marL="342900" indent="-342900" algn="l">
              <a:spcBef>
                <a:spcPct val="20000"/>
              </a:spcBef>
              <a:defRPr/>
            </a:pPr>
            <a:endParaRPr lang="sr-Latn-CS" sz="2000" b="1" i="1" dirty="0">
              <a:effectLst>
                <a:outerShdw blurRad="38100" dist="38100" dir="2700000" algn="tl">
                  <a:srgbClr val="000000">
                    <a:alpha val="43137"/>
                  </a:srgbClr>
                </a:outerShdw>
              </a:effectLst>
              <a:latin typeface="Lucida Sans" pitchFamily="34" charset="0"/>
            </a:endParaRPr>
          </a:p>
          <a:p>
            <a:pPr marL="342900" indent="-342900">
              <a:spcBef>
                <a:spcPct val="20000"/>
              </a:spcBef>
              <a:defRPr/>
            </a:pPr>
            <a:endParaRPr lang="en-US" sz="2400" b="1" dirty="0">
              <a:solidFill>
                <a:schemeClr val="tx2"/>
              </a:solidFill>
              <a:effectLst>
                <a:outerShdw blurRad="38100" dist="38100" dir="2700000" algn="tl">
                  <a:srgbClr val="000000">
                    <a:alpha val="43137"/>
                  </a:srgbClr>
                </a:outerShdw>
              </a:effectLst>
              <a:latin typeface="Trebuchet MS" pitchFamily="34" charset="0"/>
              <a:ea typeface="Arial Unicode MS" pitchFamily="34" charset="-128"/>
              <a:cs typeface="Arial Unicode MS" pitchFamily="34" charset="-128"/>
            </a:endParaRPr>
          </a:p>
          <a:p>
            <a:pPr marL="342900" indent="-342900">
              <a:spcBef>
                <a:spcPct val="20000"/>
              </a:spcBef>
              <a:defRPr/>
            </a:pPr>
            <a:endParaRPr lang="en-US" sz="2400" dirty="0">
              <a:solidFill>
                <a:schemeClr val="tx2"/>
              </a:solidFill>
              <a:latin typeface="Albertus" pitchFamily="34" charset="0"/>
              <a:ea typeface="Arial Unicode MS" pitchFamily="34" charset="-128"/>
              <a:cs typeface="Arial Unicode MS" pitchFamily="34" charset="-128"/>
            </a:endParaRPr>
          </a:p>
        </p:txBody>
      </p:sp>
      <p:sp>
        <p:nvSpPr>
          <p:cNvPr id="11267" name="Text Box 137"/>
          <p:cNvSpPr txBox="1">
            <a:spLocks noChangeArrowheads="1"/>
          </p:cNvSpPr>
          <p:nvPr/>
        </p:nvSpPr>
        <p:spPr bwMode="auto">
          <a:xfrm>
            <a:off x="539750" y="182563"/>
            <a:ext cx="8353425" cy="1200150"/>
          </a:xfrm>
          <a:prstGeom prst="rect">
            <a:avLst/>
          </a:prstGeom>
          <a:noFill/>
          <a:ln w="9525">
            <a:noFill/>
            <a:miter lim="800000"/>
            <a:headEnd/>
            <a:tailEnd/>
          </a:ln>
        </p:spPr>
        <p:txBody>
          <a:bodyPr>
            <a:spAutoFit/>
          </a:bodyPr>
          <a:lstStyle/>
          <a:p>
            <a:pPr eaLnBrk="0" hangingPunct="0">
              <a:defRPr/>
            </a:pPr>
            <a:r>
              <a:rPr lang="en-US" sz="2400" b="1" i="1" dirty="0" err="1">
                <a:latin typeface="Lucida Sans" pitchFamily="34" charset="0"/>
              </a:rPr>
              <a:t>Arterijska</a:t>
            </a:r>
            <a:r>
              <a:rPr lang="en-US" sz="2400" b="1" i="1" dirty="0">
                <a:latin typeface="Lucida Sans" pitchFamily="34" charset="0"/>
              </a:rPr>
              <a:t> </a:t>
            </a:r>
            <a:r>
              <a:rPr lang="en-US" sz="2400" b="1" i="1" dirty="0" err="1">
                <a:latin typeface="Lucida Sans" pitchFamily="34" charset="0"/>
              </a:rPr>
              <a:t>hiperten</a:t>
            </a:r>
            <a:r>
              <a:rPr lang="sr-Latn-CS" sz="2400" b="1" i="1" dirty="0">
                <a:latin typeface="Lucida Sans" pitchFamily="34" charset="0"/>
              </a:rPr>
              <a:t>zija:</a:t>
            </a:r>
            <a:r>
              <a:rPr lang="sr-Latn-CS" sz="2400" i="1" dirty="0">
                <a:latin typeface="Lucida Sans" pitchFamily="34" charset="0"/>
              </a:rPr>
              <a:t>  </a:t>
            </a:r>
            <a:r>
              <a:rPr lang="sr-Latn-CS" sz="2400" b="1" i="1" dirty="0">
                <a:latin typeface="Lucida Sans" pitchFamily="34" charset="0"/>
              </a:rPr>
              <a:t>najmasovnija nezarazna bolest savremenog </a:t>
            </a:r>
            <a:r>
              <a:rPr lang="sr-Latn-RS" sz="2400" b="1" i="1" dirty="0">
                <a:latin typeface="Lucida Sans" pitchFamily="34" charset="0"/>
              </a:rPr>
              <a:t>čovečanstva </a:t>
            </a:r>
          </a:p>
          <a:p>
            <a:pPr eaLnBrk="0" hangingPunct="0">
              <a:defRPr/>
            </a:pPr>
            <a:r>
              <a:rPr lang="en-US" sz="2400" b="1" i="1" dirty="0" err="1">
                <a:solidFill>
                  <a:srgbClr val="FF0000"/>
                </a:solidFill>
                <a:latin typeface="Lucida Sans" pitchFamily="34" charset="0"/>
              </a:rPr>
              <a:t>Za</a:t>
            </a:r>
            <a:r>
              <a:rPr lang="sr-Latn-RS" sz="2400" b="1" i="1" dirty="0">
                <a:solidFill>
                  <a:srgbClr val="FF0000"/>
                </a:solidFill>
                <a:latin typeface="Lucida Sans" pitchFamily="34" charset="0"/>
              </a:rPr>
              <a:t>š</a:t>
            </a:r>
            <a:r>
              <a:rPr lang="en-US" sz="2400" b="1" i="1" dirty="0">
                <a:solidFill>
                  <a:srgbClr val="FF0000"/>
                </a:solidFill>
                <a:latin typeface="Lucida Sans" pitchFamily="34" charset="0"/>
              </a:rPr>
              <a:t>to </a:t>
            </a:r>
            <a:r>
              <a:rPr lang="sr-Latn-RS" sz="2400" b="1" i="1" dirty="0">
                <a:solidFill>
                  <a:srgbClr val="FF0000"/>
                </a:solidFill>
                <a:latin typeface="Lucida Sans" pitchFamily="34" charset="0"/>
              </a:rPr>
              <a:t>č</a:t>
            </a:r>
            <a:r>
              <a:rPr lang="en-US" sz="2400" b="1" i="1" dirty="0" err="1">
                <a:solidFill>
                  <a:srgbClr val="FF0000"/>
                </a:solidFill>
                <a:latin typeface="Lucida Sans" pitchFamily="34" charset="0"/>
              </a:rPr>
              <a:t>esto</a:t>
            </a:r>
            <a:r>
              <a:rPr lang="en-US" sz="2400" b="1" i="1" dirty="0">
                <a:solidFill>
                  <a:srgbClr val="FF0000"/>
                </a:solidFill>
                <a:latin typeface="Lucida Sans" pitchFamily="34" charset="0"/>
              </a:rPr>
              <a:t>  </a:t>
            </a:r>
            <a:r>
              <a:rPr lang="en-US" sz="2400" b="1" i="1" dirty="0" err="1">
                <a:solidFill>
                  <a:srgbClr val="FF0000"/>
                </a:solidFill>
                <a:latin typeface="Lucida Sans" pitchFamily="34" charset="0"/>
              </a:rPr>
              <a:t>ka</a:t>
            </a:r>
            <a:r>
              <a:rPr lang="sr-Latn-RS" sz="2400" b="1" i="1" dirty="0">
                <a:solidFill>
                  <a:srgbClr val="FF0000"/>
                </a:solidFill>
                <a:latin typeface="Lucida Sans" pitchFamily="34" charset="0"/>
              </a:rPr>
              <a:t>ž</a:t>
            </a:r>
            <a:r>
              <a:rPr lang="en-US" sz="2400" b="1" i="1" dirty="0" err="1">
                <a:solidFill>
                  <a:srgbClr val="FF0000"/>
                </a:solidFill>
                <a:latin typeface="Lucida Sans" pitchFamily="34" charset="0"/>
              </a:rPr>
              <a:t>emo</a:t>
            </a:r>
            <a:r>
              <a:rPr lang="sr-Latn-CS" sz="2400" b="1" i="1" dirty="0">
                <a:solidFill>
                  <a:srgbClr val="FF0000"/>
                </a:solidFill>
                <a:latin typeface="Lucida Sans" pitchFamily="34" charset="0"/>
              </a:rPr>
              <a:t> </a:t>
            </a:r>
            <a:r>
              <a:rPr lang="sr-Latn-CS" sz="2400" i="1" dirty="0">
                <a:solidFill>
                  <a:srgbClr val="FF0000"/>
                </a:solidFill>
                <a:latin typeface="Lucida Sans" pitchFamily="34" charset="0"/>
              </a:rPr>
              <a:t>”</a:t>
            </a:r>
            <a:r>
              <a:rPr lang="en-US" sz="2400" i="1" dirty="0" err="1">
                <a:solidFill>
                  <a:srgbClr val="FF0000"/>
                </a:solidFill>
                <a:effectLst>
                  <a:outerShdw blurRad="38100" dist="38100" dir="2700000" algn="tl">
                    <a:srgbClr val="000000">
                      <a:alpha val="43137"/>
                    </a:srgbClr>
                  </a:outerShdw>
                </a:effectLst>
                <a:latin typeface="Lucida Sans" pitchFamily="34" charset="0"/>
              </a:rPr>
              <a:t>tihi</a:t>
            </a:r>
            <a:r>
              <a:rPr lang="en-US" sz="2400" i="1" dirty="0">
                <a:solidFill>
                  <a:srgbClr val="FF0000"/>
                </a:solidFill>
                <a:effectLst>
                  <a:outerShdw blurRad="38100" dist="38100" dir="2700000" algn="tl">
                    <a:srgbClr val="000000">
                      <a:alpha val="43137"/>
                    </a:srgbClr>
                  </a:outerShdw>
                </a:effectLst>
                <a:latin typeface="Lucida Sans" pitchFamily="34" charset="0"/>
              </a:rPr>
              <a:t> </a:t>
            </a:r>
            <a:r>
              <a:rPr lang="en-US" sz="2400" i="1" dirty="0" err="1">
                <a:solidFill>
                  <a:srgbClr val="FF0000"/>
                </a:solidFill>
                <a:effectLst>
                  <a:outerShdw blurRad="38100" dist="38100" dir="2700000" algn="tl">
                    <a:srgbClr val="000000">
                      <a:alpha val="43137"/>
                    </a:srgbClr>
                  </a:outerShdw>
                </a:effectLst>
                <a:latin typeface="Lucida Sans" pitchFamily="34" charset="0"/>
              </a:rPr>
              <a:t>ubica</a:t>
            </a:r>
            <a:r>
              <a:rPr lang="sr-Latn-CS" sz="2400" i="1" dirty="0">
                <a:solidFill>
                  <a:srgbClr val="FF0000"/>
                </a:solidFill>
                <a:latin typeface="Lucida Sans" pitchFamily="34" charset="0"/>
              </a:rPr>
              <a:t>”</a:t>
            </a:r>
          </a:p>
        </p:txBody>
      </p:sp>
      <p:sp>
        <p:nvSpPr>
          <p:cNvPr id="29703" name="TextBox 4"/>
          <p:cNvSpPr txBox="1">
            <a:spLocks noChangeArrowheads="1"/>
          </p:cNvSpPr>
          <p:nvPr/>
        </p:nvSpPr>
        <p:spPr bwMode="auto">
          <a:xfrm>
            <a:off x="2128838" y="6138863"/>
            <a:ext cx="2190750" cy="338137"/>
          </a:xfrm>
          <a:prstGeom prst="rect">
            <a:avLst/>
          </a:prstGeom>
          <a:noFill/>
          <a:ln w="9525">
            <a:noFill/>
            <a:miter lim="800000"/>
            <a:headEnd/>
            <a:tailEnd/>
          </a:ln>
        </p:spPr>
        <p:txBody>
          <a:bodyPr wrap="none">
            <a:spAutoFit/>
          </a:bodyPr>
          <a:lstStyle/>
          <a:p>
            <a:r>
              <a:rPr lang="en-US" sz="1600" b="1" i="1">
                <a:latin typeface="Lucida Sans" pitchFamily="34" charset="0"/>
              </a:rPr>
              <a:t>Kearney et al.2005</a:t>
            </a:r>
          </a:p>
        </p:txBody>
      </p:sp>
      <p:pic>
        <p:nvPicPr>
          <p:cNvPr id="29704" name="Picture 14" descr="getty_rm_photo_of_ed_in_men_graph">
            <a:hlinkClick r:id="rId2"/>
          </p:cNvPr>
          <p:cNvPicPr>
            <a:picLocks noChangeAspect="1" noChangeArrowheads="1"/>
          </p:cNvPicPr>
          <p:nvPr/>
        </p:nvPicPr>
        <p:blipFill>
          <a:blip r:embed="rId3" cstate="print"/>
          <a:srcRect/>
          <a:stretch>
            <a:fillRect/>
          </a:stretch>
        </p:blipFill>
        <p:spPr bwMode="auto">
          <a:xfrm>
            <a:off x="155575" y="1785938"/>
            <a:ext cx="4071938" cy="4352925"/>
          </a:xfrm>
          <a:prstGeom prst="rect">
            <a:avLst/>
          </a:prstGeom>
          <a:noFill/>
          <a:ln w="9525">
            <a:noFill/>
            <a:miter lim="800000"/>
            <a:headEnd/>
            <a:tailEnd/>
          </a:ln>
        </p:spPr>
      </p:pic>
      <p:sp>
        <p:nvSpPr>
          <p:cNvPr id="18" name="TextBox 17"/>
          <p:cNvSpPr txBox="1"/>
          <p:nvPr/>
        </p:nvSpPr>
        <p:spPr>
          <a:xfrm>
            <a:off x="2192338" y="4667250"/>
            <a:ext cx="661987" cy="369888"/>
          </a:xfrm>
          <a:prstGeom prst="rect">
            <a:avLst/>
          </a:prstGeom>
          <a:solidFill>
            <a:schemeClr val="tx2">
              <a:lumMod val="85000"/>
            </a:schemeClr>
          </a:solidFill>
          <a:ln>
            <a:solidFill>
              <a:srgbClr val="FF0000"/>
            </a:solidFill>
          </a:ln>
        </p:spPr>
        <p:txBody>
          <a:bodyPr wrap="none">
            <a:spAutoFit/>
          </a:bodyPr>
          <a:lstStyle/>
          <a:p>
            <a:pPr>
              <a:defRPr/>
            </a:pPr>
            <a:r>
              <a:rPr lang="sr-Latn-RS" b="1" dirty="0">
                <a:latin typeface="Lucida Sans" pitchFamily="34" charset="0"/>
              </a:rPr>
              <a:t>50%</a:t>
            </a:r>
            <a:endParaRPr lang="en-US" b="1" dirty="0">
              <a:latin typeface="Lucida Sans" pitchFamily="34" charset="0"/>
            </a:endParaRPr>
          </a:p>
        </p:txBody>
      </p:sp>
      <p:pic>
        <p:nvPicPr>
          <p:cNvPr id="29706" name="Picture 20" descr="220px-Beethoven">
            <a:hlinkClick r:id="rId4"/>
          </p:cNvPr>
          <p:cNvPicPr>
            <a:picLocks noChangeAspect="1" noChangeArrowheads="1"/>
          </p:cNvPicPr>
          <p:nvPr/>
        </p:nvPicPr>
        <p:blipFill>
          <a:blip r:embed="rId5" cstate="print"/>
          <a:srcRect/>
          <a:stretch>
            <a:fillRect/>
          </a:stretch>
        </p:blipFill>
        <p:spPr bwMode="auto">
          <a:xfrm>
            <a:off x="5824538" y="5316538"/>
            <a:ext cx="857250" cy="1371600"/>
          </a:xfrm>
          <a:prstGeom prst="rect">
            <a:avLst/>
          </a:prstGeom>
          <a:noFill/>
          <a:ln w="9525">
            <a:noFill/>
            <a:miter lim="800000"/>
            <a:headEnd/>
            <a:tailEnd/>
          </a:ln>
        </p:spPr>
      </p:pic>
      <p:pic>
        <p:nvPicPr>
          <p:cNvPr id="29707" name="Picture 19" descr="Anton Pavlovič Čehov (Ант́о П́авлович Ч́ехов).jpg">
            <a:hlinkClick r:id="rId6"/>
          </p:cNvPr>
          <p:cNvPicPr>
            <a:picLocks noChangeAspect="1" noChangeArrowheads="1"/>
          </p:cNvPicPr>
          <p:nvPr/>
        </p:nvPicPr>
        <p:blipFill>
          <a:blip r:embed="rId7" cstate="print"/>
          <a:srcRect/>
          <a:stretch>
            <a:fillRect/>
          </a:stretch>
        </p:blipFill>
        <p:spPr bwMode="auto">
          <a:xfrm>
            <a:off x="6797675" y="5316538"/>
            <a:ext cx="838200" cy="1371600"/>
          </a:xfrm>
          <a:prstGeom prst="rect">
            <a:avLst/>
          </a:prstGeom>
          <a:noFill/>
          <a:ln w="9525">
            <a:noFill/>
            <a:miter lim="800000"/>
            <a:headEnd/>
            <a:tailEnd/>
          </a:ln>
        </p:spPr>
      </p:pic>
      <p:pic>
        <p:nvPicPr>
          <p:cNvPr id="29708" name="Picture 18" descr="File:Napoleon in His Study.jpg">
            <a:hlinkClick r:id="rId2"/>
          </p:cNvPr>
          <p:cNvPicPr>
            <a:picLocks noChangeAspect="1" noChangeArrowheads="1"/>
          </p:cNvPicPr>
          <p:nvPr/>
        </p:nvPicPr>
        <p:blipFill>
          <a:blip r:embed="rId8" cstate="print"/>
          <a:srcRect/>
          <a:stretch>
            <a:fillRect/>
          </a:stretch>
        </p:blipFill>
        <p:spPr bwMode="auto">
          <a:xfrm>
            <a:off x="7773988" y="5316538"/>
            <a:ext cx="827087" cy="1371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1000"/>
                                        <p:tgtEl>
                                          <p:spTgt spid="11266"/>
                                        </p:tgtEl>
                                      </p:cBhvr>
                                    </p:animEffect>
                                    <p:anim calcmode="lin" valueType="num">
                                      <p:cBhvr>
                                        <p:cTn id="8" dur="1000" fill="hold"/>
                                        <p:tgtEl>
                                          <p:spTgt spid="11266"/>
                                        </p:tgtEl>
                                        <p:attrNameLst>
                                          <p:attrName>ppt_x</p:attrName>
                                        </p:attrNameLst>
                                      </p:cBhvr>
                                      <p:tavLst>
                                        <p:tav tm="0">
                                          <p:val>
                                            <p:strVal val="#ppt_x"/>
                                          </p:val>
                                        </p:tav>
                                        <p:tav tm="100000">
                                          <p:val>
                                            <p:strVal val="#ppt_x"/>
                                          </p:val>
                                        </p:tav>
                                      </p:tavLst>
                                    </p:anim>
                                    <p:anim calcmode="lin" valueType="num">
                                      <p:cBhvr>
                                        <p:cTn id="9" dur="1000" fill="hold"/>
                                        <p:tgtEl>
                                          <p:spTgt spid="112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Chart 3"/>
          <p:cNvGraphicFramePr>
            <a:graphicFrameLocks/>
          </p:cNvGraphicFramePr>
          <p:nvPr/>
        </p:nvGraphicFramePr>
        <p:xfrm>
          <a:off x="1524000" y="1647825"/>
          <a:ext cx="6122988" cy="4075113"/>
        </p:xfrm>
        <a:graphic>
          <a:graphicData uri="http://schemas.openxmlformats.org/presentationml/2006/ole">
            <p:oleObj spid="_x0000_s2050" r:id="rId3" imgW="6120914" imgH="4078577" progId="Excel.Chart.8">
              <p:embed/>
            </p:oleObj>
          </a:graphicData>
        </a:graphic>
      </p:graphicFrame>
      <p:sp>
        <p:nvSpPr>
          <p:cNvPr id="5" name="TextBox 4"/>
          <p:cNvSpPr txBox="1"/>
          <p:nvPr/>
        </p:nvSpPr>
        <p:spPr>
          <a:xfrm>
            <a:off x="1043608" y="1380288"/>
            <a:ext cx="738664" cy="4464496"/>
          </a:xfrm>
          <a:prstGeom prst="rect">
            <a:avLst/>
          </a:prstGeom>
          <a:noFill/>
        </p:spPr>
        <p:txBody>
          <a:bodyPr vert="vert270">
            <a:spAutoFit/>
          </a:bodyPr>
          <a:lstStyle/>
          <a:p>
            <a:pPr fontAlgn="auto">
              <a:spcBef>
                <a:spcPts val="0"/>
              </a:spcBef>
              <a:spcAft>
                <a:spcPts val="0"/>
              </a:spcAft>
              <a:defRPr/>
            </a:pPr>
            <a:r>
              <a:rPr lang="en-US" b="1" dirty="0" err="1">
                <a:latin typeface="Lucida Sans" pitchFamily="34" charset="0"/>
                <a:cs typeface="Arial" pitchFamily="34" charset="0"/>
              </a:rPr>
              <a:t>Sistolni</a:t>
            </a:r>
            <a:r>
              <a:rPr lang="en-US" b="1" dirty="0">
                <a:latin typeface="Lucida Sans" pitchFamily="34" charset="0"/>
                <a:cs typeface="Arial" pitchFamily="34" charset="0"/>
              </a:rPr>
              <a:t>/</a:t>
            </a:r>
            <a:r>
              <a:rPr lang="en-US" b="1" dirty="0" err="1">
                <a:latin typeface="Lucida Sans" pitchFamily="34" charset="0"/>
                <a:cs typeface="Arial" pitchFamily="34" charset="0"/>
              </a:rPr>
              <a:t>dijastolni</a:t>
            </a:r>
            <a:r>
              <a:rPr lang="en-US" b="1" dirty="0">
                <a:latin typeface="Lucida Sans" pitchFamily="34" charset="0"/>
                <a:cs typeface="Arial" pitchFamily="34" charset="0"/>
              </a:rPr>
              <a:t> </a:t>
            </a:r>
            <a:r>
              <a:rPr lang="en-US" b="1" dirty="0" err="1">
                <a:latin typeface="Lucida Sans" pitchFamily="34" charset="0"/>
                <a:cs typeface="Arial" pitchFamily="34" charset="0"/>
              </a:rPr>
              <a:t>krvni</a:t>
            </a:r>
            <a:r>
              <a:rPr lang="en-US" b="1" dirty="0">
                <a:latin typeface="Lucida Sans" pitchFamily="34" charset="0"/>
                <a:cs typeface="Arial" pitchFamily="34" charset="0"/>
              </a:rPr>
              <a:t> </a:t>
            </a:r>
            <a:r>
              <a:rPr lang="en-US" b="1" dirty="0" err="1">
                <a:latin typeface="Lucida Sans" pitchFamily="34" charset="0"/>
                <a:cs typeface="Arial" pitchFamily="34" charset="0"/>
              </a:rPr>
              <a:t>pritisak</a:t>
            </a:r>
            <a:r>
              <a:rPr lang="en-US" b="1" dirty="0">
                <a:latin typeface="Lucida Sans" pitchFamily="34" charset="0"/>
                <a:cs typeface="Arial" pitchFamily="34" charset="0"/>
              </a:rPr>
              <a:t> (mmHg)</a:t>
            </a:r>
          </a:p>
        </p:txBody>
      </p:sp>
      <p:sp>
        <p:nvSpPr>
          <p:cNvPr id="2052" name="TextBox 5"/>
          <p:cNvSpPr txBox="1">
            <a:spLocks noChangeArrowheads="1"/>
          </p:cNvSpPr>
          <p:nvPr/>
        </p:nvSpPr>
        <p:spPr bwMode="auto">
          <a:xfrm>
            <a:off x="695325" y="298450"/>
            <a:ext cx="7643813" cy="954088"/>
          </a:xfrm>
          <a:prstGeom prst="rect">
            <a:avLst/>
          </a:prstGeom>
          <a:solidFill>
            <a:schemeClr val="tx2"/>
          </a:solidFill>
          <a:ln w="9525">
            <a:solidFill>
              <a:schemeClr val="tx2"/>
            </a:solidFill>
            <a:miter lim="800000"/>
            <a:headEnd/>
            <a:tailEnd/>
          </a:ln>
        </p:spPr>
        <p:txBody>
          <a:bodyPr>
            <a:spAutoFit/>
          </a:bodyPr>
          <a:lstStyle/>
          <a:p>
            <a:r>
              <a:rPr lang="en-US" sz="3200" b="1">
                <a:latin typeface="Lucida Sans" pitchFamily="34" charset="0"/>
              </a:rPr>
              <a:t>Ri</a:t>
            </a:r>
            <a:r>
              <a:rPr lang="sr-Latn-CS" sz="3200" b="1">
                <a:latin typeface="Lucida Sans" pitchFamily="34" charset="0"/>
              </a:rPr>
              <a:t>z</a:t>
            </a:r>
            <a:r>
              <a:rPr lang="en-US" sz="3200" b="1">
                <a:latin typeface="Lucida Sans" pitchFamily="34" charset="0"/>
              </a:rPr>
              <a:t>ik od komplikacija AH: </a:t>
            </a:r>
          </a:p>
          <a:p>
            <a:r>
              <a:rPr lang="en-US" sz="2400" b="1" i="1">
                <a:latin typeface="Lucida Sans" pitchFamily="34" charset="0"/>
              </a:rPr>
              <a:t>direktna korelacija sa nivoom KP</a:t>
            </a:r>
            <a:r>
              <a:rPr lang="sr-Latn-CS" sz="2400" b="1" i="1">
                <a:latin typeface="Lucida Sans" pitchFamily="34" charset="0"/>
              </a:rPr>
              <a:t>*</a:t>
            </a:r>
            <a:endParaRPr lang="en-US" sz="2800" b="1" i="1">
              <a:latin typeface="Lucida Sans" pitchFamily="34" charset="0"/>
            </a:endParaRPr>
          </a:p>
        </p:txBody>
      </p:sp>
      <p:sp>
        <p:nvSpPr>
          <p:cNvPr id="8" name="Up Arrow 7"/>
          <p:cNvSpPr/>
          <p:nvPr/>
        </p:nvSpPr>
        <p:spPr>
          <a:xfrm>
            <a:off x="6413500" y="2628900"/>
            <a:ext cx="82550" cy="25019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sp>
        <p:nvSpPr>
          <p:cNvPr id="9" name="Up Arrow 8"/>
          <p:cNvSpPr/>
          <p:nvPr/>
        </p:nvSpPr>
        <p:spPr>
          <a:xfrm>
            <a:off x="4500563" y="3390900"/>
            <a:ext cx="71437" cy="172878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sp>
        <p:nvSpPr>
          <p:cNvPr id="2055" name="TextBox 9"/>
          <p:cNvSpPr txBox="1">
            <a:spLocks noChangeArrowheads="1"/>
          </p:cNvSpPr>
          <p:nvPr/>
        </p:nvSpPr>
        <p:spPr bwMode="auto">
          <a:xfrm>
            <a:off x="1055688" y="5832475"/>
            <a:ext cx="7010400" cy="369888"/>
          </a:xfrm>
          <a:prstGeom prst="rect">
            <a:avLst/>
          </a:prstGeom>
          <a:noFill/>
          <a:ln w="9525">
            <a:noFill/>
            <a:miter lim="800000"/>
            <a:headEnd/>
            <a:tailEnd/>
          </a:ln>
        </p:spPr>
        <p:txBody>
          <a:bodyPr>
            <a:spAutoFit/>
          </a:bodyPr>
          <a:lstStyle/>
          <a:p>
            <a:r>
              <a:rPr lang="sr-Latn-CS" b="1">
                <a:latin typeface="Calibri" pitchFamily="34" charset="0"/>
              </a:rPr>
              <a:t>*</a:t>
            </a:r>
            <a:r>
              <a:rPr lang="sr-Latn-CS" sz="1600" b="1">
                <a:latin typeface="Lucida Sans" pitchFamily="34" charset="0"/>
              </a:rPr>
              <a:t>Vrednosti krvnog pritiska kod pojedinaca starosti 40-69 godina</a:t>
            </a:r>
            <a:endParaRPr lang="en-US" b="1">
              <a:latin typeface="Lucida Sans" pitchFamily="34" charset="0"/>
            </a:endParaRPr>
          </a:p>
        </p:txBody>
      </p:sp>
      <p:sp>
        <p:nvSpPr>
          <p:cNvPr id="2056" name="TextBox 10"/>
          <p:cNvSpPr txBox="1">
            <a:spLocks noChangeArrowheads="1"/>
          </p:cNvSpPr>
          <p:nvPr/>
        </p:nvSpPr>
        <p:spPr bwMode="auto">
          <a:xfrm>
            <a:off x="919163" y="6213475"/>
            <a:ext cx="6624637" cy="646113"/>
          </a:xfrm>
          <a:prstGeom prst="rect">
            <a:avLst/>
          </a:prstGeom>
          <a:noFill/>
          <a:ln w="9525">
            <a:noFill/>
            <a:miter lim="800000"/>
            <a:headEnd/>
            <a:tailEnd/>
          </a:ln>
        </p:spPr>
        <p:txBody>
          <a:bodyPr>
            <a:spAutoFit/>
          </a:bodyPr>
          <a:lstStyle/>
          <a:p>
            <a:r>
              <a:rPr lang="sr-Latn-CS">
                <a:latin typeface="Lucida Sans" pitchFamily="34" charset="0"/>
              </a:rPr>
              <a:t>Lewington S, et al. </a:t>
            </a:r>
            <a:r>
              <a:rPr lang="sr-Latn-CS" i="1">
                <a:latin typeface="Lucida Sans" pitchFamily="34" charset="0"/>
              </a:rPr>
              <a:t>Lancet</a:t>
            </a:r>
            <a:r>
              <a:rPr lang="sr-Latn-CS">
                <a:latin typeface="Lucida Sans" pitchFamily="34" charset="0"/>
              </a:rPr>
              <a:t>. 2002;360:1903-1913;</a:t>
            </a:r>
          </a:p>
          <a:p>
            <a:r>
              <a:rPr lang="sr-Latn-CS">
                <a:latin typeface="Lucida Sans" pitchFamily="34" charset="0"/>
              </a:rPr>
              <a:t>Chobanian AV, et al. </a:t>
            </a:r>
            <a:r>
              <a:rPr lang="sr-Latn-CS" i="1">
                <a:latin typeface="Lucida Sans" pitchFamily="34" charset="0"/>
              </a:rPr>
              <a:t>JAMA. </a:t>
            </a:r>
            <a:r>
              <a:rPr lang="sr-Latn-CS">
                <a:latin typeface="Lucida Sans" pitchFamily="34" charset="0"/>
              </a:rPr>
              <a:t>2003; 289:2560-2572.</a:t>
            </a:r>
            <a:endParaRPr lang="en-US">
              <a:latin typeface="Lucida Sans"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ounded Rectangle 1"/>
          <p:cNvSpPr/>
          <p:nvPr/>
        </p:nvSpPr>
        <p:spPr bwMode="auto">
          <a:xfrm>
            <a:off x="153988" y="1665289"/>
            <a:ext cx="8818563" cy="4448175"/>
          </a:xfrm>
          <a:prstGeom prst="roundRect">
            <a:avLst/>
          </a:prstGeom>
          <a:solidFill>
            <a:srgbClr val="E3E3ED"/>
          </a:solidFill>
          <a:ln w="19050" cap="flat" cmpd="sng" algn="ctr">
            <a:solidFill>
              <a:schemeClr val="accent1"/>
            </a:solidFill>
            <a:prstDash val="solid"/>
            <a:round/>
            <a:headEnd type="none" w="med" len="med"/>
            <a:tailEnd type="none" w="med" len="med"/>
          </a:ln>
          <a:effectLst/>
          <a:scene3d>
            <a:camera prst="orthographicFront"/>
            <a:lightRig rig="threePt" dir="t"/>
          </a:scene3d>
          <a:sp3d>
            <a:bevelT w="139700" prst="cross"/>
          </a:sp3d>
          <a:extLst/>
        </p:spPr>
        <p:txBody>
          <a:bodyPr wrap="none" anchor="ctr"/>
          <a:lstStyle/>
          <a:p>
            <a:pPr>
              <a:defRPr/>
            </a:pPr>
            <a:endParaRPr lang="sr-Latn-RS"/>
          </a:p>
        </p:txBody>
      </p:sp>
      <p:sp>
        <p:nvSpPr>
          <p:cNvPr id="12290" name="Rectangle 2"/>
          <p:cNvSpPr>
            <a:spLocks noGrp="1" noChangeArrowheads="1"/>
          </p:cNvSpPr>
          <p:nvPr>
            <p:ph type="title"/>
          </p:nvPr>
        </p:nvSpPr>
        <p:spPr>
          <a:xfrm>
            <a:off x="1022350" y="469900"/>
            <a:ext cx="6958013" cy="488950"/>
          </a:xfrm>
        </p:spPr>
        <p:txBody>
          <a:bodyPr>
            <a:noAutofit/>
          </a:bodyPr>
          <a:lstStyle/>
          <a:p>
            <a:pPr>
              <a:defRPr/>
            </a:pPr>
            <a:r>
              <a:rPr lang="de-DE" sz="3200" i="1" dirty="0" smtClean="0">
                <a:solidFill>
                  <a:schemeClr val="bg2">
                    <a:lumMod val="10000"/>
                  </a:schemeClr>
                </a:solidFill>
                <a:latin typeface="Lucida Sans" pitchFamily="34" charset="0"/>
              </a:rPr>
              <a:t>Global</a:t>
            </a:r>
            <a:r>
              <a:rPr lang="sr-Latn-CS" sz="3200" i="1" dirty="0" smtClean="0">
                <a:solidFill>
                  <a:schemeClr val="bg2">
                    <a:lumMod val="10000"/>
                  </a:schemeClr>
                </a:solidFill>
                <a:latin typeface="Lucida Sans" pitchFamily="34" charset="0"/>
              </a:rPr>
              <a:t>no</a:t>
            </a:r>
            <a:r>
              <a:rPr lang="sr-Latn-CS" sz="2800" i="1" dirty="0" smtClean="0">
                <a:solidFill>
                  <a:schemeClr val="bg2">
                    <a:lumMod val="10000"/>
                  </a:schemeClr>
                </a:solidFill>
                <a:latin typeface="Lucida Sans" pitchFamily="34" charset="0"/>
              </a:rPr>
              <a:t>, </a:t>
            </a:r>
            <a:br>
              <a:rPr lang="sr-Latn-CS" sz="2800" i="1" dirty="0" smtClean="0">
                <a:solidFill>
                  <a:schemeClr val="bg2">
                    <a:lumMod val="10000"/>
                  </a:schemeClr>
                </a:solidFill>
                <a:latin typeface="Lucida Sans" pitchFamily="34" charset="0"/>
              </a:rPr>
            </a:br>
            <a:r>
              <a:rPr lang="sr-Latn-CS" sz="2400" i="1" dirty="0" smtClean="0">
                <a:solidFill>
                  <a:schemeClr val="bg2">
                    <a:lumMod val="10000"/>
                  </a:schemeClr>
                </a:solidFill>
                <a:latin typeface="Lucida Sans" pitchFamily="34" charset="0"/>
              </a:rPr>
              <a:t>hipertenzija je </a:t>
            </a:r>
            <a:r>
              <a:rPr lang="sr-Latn-CS" sz="2400" i="1" dirty="0">
                <a:solidFill>
                  <a:schemeClr val="bg2">
                    <a:lumMod val="10000"/>
                  </a:schemeClr>
                </a:solidFill>
                <a:latin typeface="Lucida Sans" pitchFamily="34" charset="0"/>
              </a:rPr>
              <a:t>seriski </a:t>
            </a:r>
            <a:r>
              <a:rPr lang="sr-Latn-CS" sz="2400" i="1" dirty="0" smtClean="0">
                <a:solidFill>
                  <a:schemeClr val="bg2">
                    <a:lumMod val="10000"/>
                  </a:schemeClr>
                </a:solidFill>
                <a:latin typeface="Lucida Sans" pitchFamily="34" charset="0"/>
              </a:rPr>
              <a:t>ubica br. 1 u svetu </a:t>
            </a:r>
            <a:endParaRPr lang="en-US" sz="2400" i="1" dirty="0" smtClean="0">
              <a:solidFill>
                <a:schemeClr val="bg2">
                  <a:lumMod val="10000"/>
                </a:schemeClr>
              </a:solidFill>
              <a:latin typeface="Lucida Sans" pitchFamily="34" charset="0"/>
            </a:endParaRPr>
          </a:p>
        </p:txBody>
      </p:sp>
      <p:sp>
        <p:nvSpPr>
          <p:cNvPr id="30726" name="Rectangle 3"/>
          <p:cNvSpPr>
            <a:spLocks noChangeArrowheads="1"/>
          </p:cNvSpPr>
          <p:nvPr/>
        </p:nvSpPr>
        <p:spPr bwMode="blackWhite">
          <a:xfrm>
            <a:off x="6172200" y="6159500"/>
            <a:ext cx="2800350" cy="276225"/>
          </a:xfrm>
          <a:prstGeom prst="rect">
            <a:avLst/>
          </a:prstGeom>
          <a:noFill/>
          <a:ln w="12700">
            <a:noFill/>
            <a:miter lim="800000"/>
            <a:headEnd/>
            <a:tailEnd/>
          </a:ln>
        </p:spPr>
        <p:txBody>
          <a:bodyPr wrap="none">
            <a:spAutoFit/>
          </a:bodyPr>
          <a:lstStyle/>
          <a:p>
            <a:pPr algn="r" defTabSz="457200"/>
            <a:r>
              <a:rPr lang="de-DE" sz="1200">
                <a:solidFill>
                  <a:srgbClr val="0D0D0D"/>
                </a:solidFill>
              </a:rPr>
              <a:t>Lopez et al. </a:t>
            </a:r>
            <a:r>
              <a:rPr lang="de-DE" sz="1200" i="1">
                <a:solidFill>
                  <a:srgbClr val="0D0D0D"/>
                </a:solidFill>
              </a:rPr>
              <a:t>Lancet</a:t>
            </a:r>
            <a:r>
              <a:rPr lang="de-DE" sz="1200">
                <a:solidFill>
                  <a:srgbClr val="0D0D0D"/>
                </a:solidFill>
              </a:rPr>
              <a:t> 2006;367:</a:t>
            </a:r>
            <a:r>
              <a:rPr lang="en-US" sz="1200">
                <a:solidFill>
                  <a:srgbClr val="0D0D0D"/>
                </a:solidFill>
              </a:rPr>
              <a:t>1747–57</a:t>
            </a:r>
          </a:p>
        </p:txBody>
      </p:sp>
      <p:grpSp>
        <p:nvGrpSpPr>
          <p:cNvPr id="30727" name="Group 4"/>
          <p:cNvGrpSpPr>
            <a:grpSpLocks/>
          </p:cNvGrpSpPr>
          <p:nvPr/>
        </p:nvGrpSpPr>
        <p:grpSpPr bwMode="auto">
          <a:xfrm>
            <a:off x="-82550" y="1665288"/>
            <a:ext cx="9120188" cy="4003675"/>
            <a:chOff x="18" y="1022"/>
            <a:chExt cx="5745" cy="2522"/>
          </a:xfrm>
        </p:grpSpPr>
        <p:sp>
          <p:nvSpPr>
            <p:cNvPr id="30730" name="Text Box 5"/>
            <p:cNvSpPr txBox="1">
              <a:spLocks noChangeArrowheads="1"/>
            </p:cNvSpPr>
            <p:nvPr/>
          </p:nvSpPr>
          <p:spPr bwMode="blackWhite">
            <a:xfrm>
              <a:off x="473" y="1538"/>
              <a:ext cx="1727" cy="212"/>
            </a:xfrm>
            <a:prstGeom prst="rect">
              <a:avLst/>
            </a:prstGeom>
            <a:noFill/>
            <a:ln w="12700">
              <a:noFill/>
              <a:miter lim="800000"/>
              <a:headEnd/>
              <a:tailEnd/>
            </a:ln>
          </p:spPr>
          <p:txBody>
            <a:bodyPr>
              <a:spAutoFit/>
            </a:bodyPr>
            <a:lstStyle/>
            <a:p>
              <a:pPr algn="r" defTabSz="457200"/>
              <a:r>
                <a:rPr lang="sr-Latn-CS" sz="1600" b="1">
                  <a:solidFill>
                    <a:srgbClr val="0D0D0D"/>
                  </a:solidFill>
                  <a:ea typeface="Geneva"/>
                  <a:cs typeface="Arial" pitchFamily="34" charset="0"/>
                </a:rPr>
                <a:t>Visok krvni pritisak</a:t>
              </a:r>
              <a:endParaRPr lang="en-GB" sz="1600" b="1">
                <a:solidFill>
                  <a:srgbClr val="0D0D0D"/>
                </a:solidFill>
                <a:ea typeface="Geneva"/>
                <a:cs typeface="Arial" pitchFamily="34" charset="0"/>
              </a:endParaRPr>
            </a:p>
          </p:txBody>
        </p:sp>
        <p:sp>
          <p:nvSpPr>
            <p:cNvPr id="30731" name="Text Box 6"/>
            <p:cNvSpPr txBox="1">
              <a:spLocks noChangeArrowheads="1"/>
            </p:cNvSpPr>
            <p:nvPr/>
          </p:nvSpPr>
          <p:spPr bwMode="blackWhite">
            <a:xfrm>
              <a:off x="1368" y="1734"/>
              <a:ext cx="832" cy="212"/>
            </a:xfrm>
            <a:prstGeom prst="rect">
              <a:avLst/>
            </a:prstGeom>
            <a:noFill/>
            <a:ln w="12700">
              <a:noFill/>
              <a:miter lim="800000"/>
              <a:headEnd/>
              <a:tailEnd/>
            </a:ln>
          </p:spPr>
          <p:txBody>
            <a:bodyPr>
              <a:spAutoFit/>
            </a:bodyPr>
            <a:lstStyle/>
            <a:p>
              <a:pPr algn="r" defTabSz="457200"/>
              <a:r>
                <a:rPr lang="sr-Latn-CS" sz="1600" b="1">
                  <a:solidFill>
                    <a:srgbClr val="0D0D0D"/>
                  </a:solidFill>
                  <a:ea typeface="Geneva"/>
                  <a:cs typeface="Arial" pitchFamily="34" charset="0"/>
                </a:rPr>
                <a:t>Pušenje</a:t>
              </a:r>
              <a:endParaRPr lang="en-GB" sz="1600" b="1">
                <a:solidFill>
                  <a:srgbClr val="0D0D0D"/>
                </a:solidFill>
                <a:ea typeface="Geneva"/>
                <a:cs typeface="Arial" pitchFamily="34" charset="0"/>
              </a:endParaRPr>
            </a:p>
          </p:txBody>
        </p:sp>
        <p:sp>
          <p:nvSpPr>
            <p:cNvPr id="30732" name="Text Box 7"/>
            <p:cNvSpPr txBox="1">
              <a:spLocks noChangeArrowheads="1"/>
            </p:cNvSpPr>
            <p:nvPr/>
          </p:nvSpPr>
          <p:spPr bwMode="blackWhite">
            <a:xfrm>
              <a:off x="800" y="1929"/>
              <a:ext cx="1400" cy="212"/>
            </a:xfrm>
            <a:prstGeom prst="rect">
              <a:avLst/>
            </a:prstGeom>
            <a:noFill/>
            <a:ln w="12700">
              <a:noFill/>
              <a:miter lim="800000"/>
              <a:headEnd/>
              <a:tailEnd/>
            </a:ln>
          </p:spPr>
          <p:txBody>
            <a:bodyPr>
              <a:spAutoFit/>
            </a:bodyPr>
            <a:lstStyle/>
            <a:p>
              <a:pPr algn="r" defTabSz="457200"/>
              <a:r>
                <a:rPr lang="sr-Latn-CS" sz="1600" b="1">
                  <a:solidFill>
                    <a:srgbClr val="0D0D0D"/>
                  </a:solidFill>
                  <a:ea typeface="Geneva"/>
                  <a:cs typeface="Arial" pitchFamily="34" charset="0"/>
                </a:rPr>
                <a:t>Visok holesterol</a:t>
              </a:r>
              <a:endParaRPr lang="en-GB" sz="1600" b="1">
                <a:solidFill>
                  <a:srgbClr val="0D0D0D"/>
                </a:solidFill>
                <a:ea typeface="Geneva"/>
                <a:cs typeface="Arial" pitchFamily="34" charset="0"/>
              </a:endParaRPr>
            </a:p>
          </p:txBody>
        </p:sp>
        <p:sp>
          <p:nvSpPr>
            <p:cNvPr id="30733" name="Text Box 8"/>
            <p:cNvSpPr txBox="1">
              <a:spLocks noChangeArrowheads="1"/>
            </p:cNvSpPr>
            <p:nvPr/>
          </p:nvSpPr>
          <p:spPr bwMode="blackWhite">
            <a:xfrm>
              <a:off x="89" y="2141"/>
              <a:ext cx="2111" cy="213"/>
            </a:xfrm>
            <a:prstGeom prst="rect">
              <a:avLst/>
            </a:prstGeom>
            <a:noFill/>
            <a:ln w="12700">
              <a:noFill/>
              <a:miter lim="800000"/>
              <a:headEnd/>
              <a:tailEnd/>
            </a:ln>
          </p:spPr>
          <p:txBody>
            <a:bodyPr>
              <a:spAutoFit/>
            </a:bodyPr>
            <a:lstStyle/>
            <a:p>
              <a:pPr algn="r" defTabSz="457200"/>
              <a:r>
                <a:rPr lang="sr-Latn-CS" sz="1600" b="1">
                  <a:solidFill>
                    <a:srgbClr val="0D0D0D"/>
                  </a:solidFill>
                  <a:ea typeface="Geneva"/>
                  <a:cs typeface="Arial" pitchFamily="34" charset="0"/>
                </a:rPr>
                <a:t>Pothranjeno dete</a:t>
              </a:r>
              <a:endParaRPr lang="en-GB" sz="1600" b="1">
                <a:solidFill>
                  <a:srgbClr val="0D0D0D"/>
                </a:solidFill>
                <a:ea typeface="Geneva"/>
                <a:cs typeface="Arial" pitchFamily="34" charset="0"/>
              </a:endParaRPr>
            </a:p>
          </p:txBody>
        </p:sp>
        <p:sp>
          <p:nvSpPr>
            <p:cNvPr id="30734" name="Text Box 9"/>
            <p:cNvSpPr txBox="1">
              <a:spLocks noChangeArrowheads="1"/>
            </p:cNvSpPr>
            <p:nvPr/>
          </p:nvSpPr>
          <p:spPr bwMode="blackWhite">
            <a:xfrm>
              <a:off x="167" y="2341"/>
              <a:ext cx="2033" cy="212"/>
            </a:xfrm>
            <a:prstGeom prst="rect">
              <a:avLst/>
            </a:prstGeom>
            <a:noFill/>
            <a:ln w="12700">
              <a:noFill/>
              <a:miter lim="800000"/>
              <a:headEnd/>
              <a:tailEnd/>
            </a:ln>
          </p:spPr>
          <p:txBody>
            <a:bodyPr>
              <a:spAutoFit/>
            </a:bodyPr>
            <a:lstStyle/>
            <a:p>
              <a:pPr algn="r" defTabSz="457200"/>
              <a:r>
                <a:rPr lang="sr-Latn-CS" sz="1600" b="1">
                  <a:solidFill>
                    <a:srgbClr val="0D0D0D"/>
                  </a:solidFill>
                  <a:ea typeface="Geneva"/>
                  <a:cs typeface="Arial" pitchFamily="34" charset="0"/>
                </a:rPr>
                <a:t>Rizični seksualni odnosi</a:t>
              </a:r>
              <a:endParaRPr lang="en-GB" sz="1600" b="1">
                <a:solidFill>
                  <a:srgbClr val="0D0D0D"/>
                </a:solidFill>
                <a:ea typeface="Geneva"/>
                <a:cs typeface="Arial" pitchFamily="34" charset="0"/>
              </a:endParaRPr>
            </a:p>
          </p:txBody>
        </p:sp>
        <p:sp>
          <p:nvSpPr>
            <p:cNvPr id="30735" name="Text Box 10"/>
            <p:cNvSpPr txBox="1">
              <a:spLocks noChangeArrowheads="1"/>
            </p:cNvSpPr>
            <p:nvPr/>
          </p:nvSpPr>
          <p:spPr bwMode="blackWhite">
            <a:xfrm>
              <a:off x="18" y="2532"/>
              <a:ext cx="2182" cy="212"/>
            </a:xfrm>
            <a:prstGeom prst="rect">
              <a:avLst/>
            </a:prstGeom>
            <a:noFill/>
            <a:ln w="12700">
              <a:noFill/>
              <a:miter lim="800000"/>
              <a:headEnd/>
              <a:tailEnd/>
            </a:ln>
          </p:spPr>
          <p:txBody>
            <a:bodyPr>
              <a:spAutoFit/>
            </a:bodyPr>
            <a:lstStyle/>
            <a:p>
              <a:pPr algn="r" defTabSz="457200"/>
              <a:r>
                <a:rPr lang="sr-Latn-CS" sz="1600" b="1">
                  <a:solidFill>
                    <a:srgbClr val="0D0D0D"/>
                  </a:solidFill>
                  <a:ea typeface="Geneva"/>
                  <a:cs typeface="Arial" pitchFamily="34" charset="0"/>
                </a:rPr>
                <a:t>Nizak unos voća i povrća</a:t>
              </a:r>
              <a:endParaRPr lang="en-GB" sz="1600" b="1">
                <a:solidFill>
                  <a:srgbClr val="0D0D0D"/>
                </a:solidFill>
                <a:ea typeface="Geneva"/>
                <a:cs typeface="Arial" pitchFamily="34" charset="0"/>
              </a:endParaRPr>
            </a:p>
          </p:txBody>
        </p:sp>
        <p:sp>
          <p:nvSpPr>
            <p:cNvPr id="30736" name="Text Box 11"/>
            <p:cNvSpPr txBox="1">
              <a:spLocks noChangeArrowheads="1"/>
            </p:cNvSpPr>
            <p:nvPr/>
          </p:nvSpPr>
          <p:spPr bwMode="blackWhite">
            <a:xfrm>
              <a:off x="256" y="2743"/>
              <a:ext cx="1944" cy="212"/>
            </a:xfrm>
            <a:prstGeom prst="rect">
              <a:avLst/>
            </a:prstGeom>
            <a:noFill/>
            <a:ln w="12700">
              <a:noFill/>
              <a:miter lim="800000"/>
              <a:headEnd/>
              <a:tailEnd/>
            </a:ln>
          </p:spPr>
          <p:txBody>
            <a:bodyPr>
              <a:spAutoFit/>
            </a:bodyPr>
            <a:lstStyle/>
            <a:p>
              <a:pPr algn="r" defTabSz="457200"/>
              <a:r>
                <a:rPr lang="sr-Latn-CS" sz="1600" b="1">
                  <a:solidFill>
                    <a:srgbClr val="0D0D0D"/>
                  </a:solidFill>
                  <a:ea typeface="Geneva"/>
                  <a:cs typeface="Arial" pitchFamily="34" charset="0"/>
                </a:rPr>
                <a:t>Uhranjenost i gojaznost</a:t>
              </a:r>
              <a:endParaRPr lang="en-GB" sz="1600" b="1">
                <a:solidFill>
                  <a:srgbClr val="0D0D0D"/>
                </a:solidFill>
                <a:ea typeface="Geneva"/>
                <a:cs typeface="Arial" pitchFamily="34" charset="0"/>
              </a:endParaRPr>
            </a:p>
          </p:txBody>
        </p:sp>
        <p:sp>
          <p:nvSpPr>
            <p:cNvPr id="30737" name="Text Box 12"/>
            <p:cNvSpPr txBox="1">
              <a:spLocks noChangeArrowheads="1"/>
            </p:cNvSpPr>
            <p:nvPr/>
          </p:nvSpPr>
          <p:spPr bwMode="blackWhite">
            <a:xfrm>
              <a:off x="668" y="2950"/>
              <a:ext cx="1532" cy="212"/>
            </a:xfrm>
            <a:prstGeom prst="rect">
              <a:avLst/>
            </a:prstGeom>
            <a:noFill/>
            <a:ln w="12700">
              <a:noFill/>
              <a:miter lim="800000"/>
              <a:headEnd/>
              <a:tailEnd/>
            </a:ln>
          </p:spPr>
          <p:txBody>
            <a:bodyPr>
              <a:spAutoFit/>
            </a:bodyPr>
            <a:lstStyle/>
            <a:p>
              <a:pPr algn="r" defTabSz="457200"/>
              <a:r>
                <a:rPr lang="sr-Latn-CS" sz="1600" b="1">
                  <a:solidFill>
                    <a:srgbClr val="0D0D0D"/>
                  </a:solidFill>
                  <a:ea typeface="Geneva"/>
                  <a:cs typeface="Arial" pitchFamily="34" charset="0"/>
                </a:rPr>
                <a:t>Fizička neaktivnost</a:t>
              </a:r>
              <a:endParaRPr lang="en-GB" sz="1600" b="1">
                <a:solidFill>
                  <a:srgbClr val="0D0D0D"/>
                </a:solidFill>
                <a:ea typeface="Geneva"/>
                <a:cs typeface="Arial" pitchFamily="34" charset="0"/>
              </a:endParaRPr>
            </a:p>
          </p:txBody>
        </p:sp>
        <p:sp>
          <p:nvSpPr>
            <p:cNvPr id="30738" name="Text Box 13"/>
            <p:cNvSpPr txBox="1">
              <a:spLocks noChangeArrowheads="1"/>
            </p:cNvSpPr>
            <p:nvPr/>
          </p:nvSpPr>
          <p:spPr bwMode="blackWhite">
            <a:xfrm>
              <a:off x="1142" y="3155"/>
              <a:ext cx="1058" cy="212"/>
            </a:xfrm>
            <a:prstGeom prst="rect">
              <a:avLst/>
            </a:prstGeom>
            <a:noFill/>
            <a:ln w="12700">
              <a:noFill/>
              <a:miter lim="800000"/>
              <a:headEnd/>
              <a:tailEnd/>
            </a:ln>
          </p:spPr>
          <p:txBody>
            <a:bodyPr>
              <a:spAutoFit/>
            </a:bodyPr>
            <a:lstStyle/>
            <a:p>
              <a:pPr algn="r" defTabSz="457200"/>
              <a:r>
                <a:rPr lang="sr-Latn-CS" sz="1600" b="1">
                  <a:solidFill>
                    <a:srgbClr val="0D0D0D"/>
                  </a:solidFill>
                  <a:ea typeface="Geneva"/>
                  <a:cs typeface="Arial" pitchFamily="34" charset="0"/>
                </a:rPr>
                <a:t>Alkohol</a:t>
              </a:r>
              <a:endParaRPr lang="en-GB" sz="1600" b="1">
                <a:solidFill>
                  <a:srgbClr val="0D0D0D"/>
                </a:solidFill>
                <a:ea typeface="Geneva"/>
                <a:cs typeface="Arial" pitchFamily="34" charset="0"/>
              </a:endParaRPr>
            </a:p>
          </p:txBody>
        </p:sp>
        <p:sp>
          <p:nvSpPr>
            <p:cNvPr id="30739" name="Text Box 14"/>
            <p:cNvSpPr txBox="1">
              <a:spLocks noChangeArrowheads="1"/>
            </p:cNvSpPr>
            <p:nvPr/>
          </p:nvSpPr>
          <p:spPr bwMode="blackWhite">
            <a:xfrm>
              <a:off x="355" y="3331"/>
              <a:ext cx="1845" cy="213"/>
            </a:xfrm>
            <a:prstGeom prst="rect">
              <a:avLst/>
            </a:prstGeom>
            <a:noFill/>
            <a:ln w="12700">
              <a:noFill/>
              <a:miter lim="800000"/>
              <a:headEnd/>
              <a:tailEnd/>
            </a:ln>
          </p:spPr>
          <p:txBody>
            <a:bodyPr>
              <a:spAutoFit/>
            </a:bodyPr>
            <a:lstStyle/>
            <a:p>
              <a:pPr algn="r" defTabSz="457200"/>
              <a:r>
                <a:rPr lang="sr-Latn-CS" sz="1600" b="1">
                  <a:solidFill>
                    <a:srgbClr val="0D0D0D"/>
                  </a:solidFill>
                  <a:ea typeface="Geneva"/>
                  <a:cs typeface="Arial" pitchFamily="34" charset="0"/>
                </a:rPr>
                <a:t>Aerozagađenja</a:t>
              </a:r>
              <a:endParaRPr lang="en-GB" sz="1600" b="1">
                <a:solidFill>
                  <a:srgbClr val="759D8F"/>
                </a:solidFill>
                <a:ea typeface="Geneva"/>
                <a:cs typeface="Arial" pitchFamily="34" charset="0"/>
              </a:endParaRPr>
            </a:p>
          </p:txBody>
        </p:sp>
        <p:sp>
          <p:nvSpPr>
            <p:cNvPr id="30740" name="Rectangle 15"/>
            <p:cNvSpPr>
              <a:spLocks noChangeArrowheads="1"/>
            </p:cNvSpPr>
            <p:nvPr/>
          </p:nvSpPr>
          <p:spPr bwMode="auto">
            <a:xfrm>
              <a:off x="2795" y="1022"/>
              <a:ext cx="2302" cy="154"/>
            </a:xfrm>
            <a:prstGeom prst="rect">
              <a:avLst/>
            </a:prstGeom>
            <a:noFill/>
            <a:ln w="9525">
              <a:noFill/>
              <a:miter lim="800000"/>
              <a:headEnd/>
              <a:tailEnd/>
            </a:ln>
          </p:spPr>
          <p:txBody>
            <a:bodyPr lIns="0" tIns="0" rIns="0" bIns="0">
              <a:spAutoFit/>
            </a:bodyPr>
            <a:lstStyle/>
            <a:p>
              <a:pPr defTabSz="457200"/>
              <a:r>
                <a:rPr lang="sr-Latn-CS" sz="1600" b="1">
                  <a:solidFill>
                    <a:srgbClr val="0D0D0D"/>
                  </a:solidFill>
                </a:rPr>
                <a:t>Broj smrtnih ishoda </a:t>
              </a:r>
              <a:r>
                <a:rPr lang="en-US" sz="1600" b="1">
                  <a:solidFill>
                    <a:srgbClr val="0D0D0D"/>
                  </a:solidFill>
                </a:rPr>
                <a:t>(X 1000)</a:t>
              </a:r>
            </a:p>
          </p:txBody>
        </p:sp>
        <p:sp>
          <p:nvSpPr>
            <p:cNvPr id="30741" name="Line 16"/>
            <p:cNvSpPr>
              <a:spLocks noChangeShapeType="1"/>
            </p:cNvSpPr>
            <p:nvPr/>
          </p:nvSpPr>
          <p:spPr bwMode="blackWhite">
            <a:xfrm>
              <a:off x="2300" y="1552"/>
              <a:ext cx="3257" cy="0"/>
            </a:xfrm>
            <a:prstGeom prst="line">
              <a:avLst/>
            </a:prstGeom>
            <a:noFill/>
            <a:ln w="25400">
              <a:solidFill>
                <a:schemeClr val="tx1"/>
              </a:solidFill>
              <a:round/>
              <a:headEnd/>
              <a:tailEnd/>
            </a:ln>
          </p:spPr>
          <p:txBody>
            <a:bodyPr wrap="none" anchor="ctr"/>
            <a:lstStyle/>
            <a:p>
              <a:endParaRPr lang="en-US"/>
            </a:p>
          </p:txBody>
        </p:sp>
        <p:sp>
          <p:nvSpPr>
            <p:cNvPr id="30742" name="Line 17"/>
            <p:cNvSpPr>
              <a:spLocks noChangeShapeType="1"/>
            </p:cNvSpPr>
            <p:nvPr/>
          </p:nvSpPr>
          <p:spPr bwMode="blackWhite">
            <a:xfrm>
              <a:off x="2300" y="1481"/>
              <a:ext cx="0" cy="2035"/>
            </a:xfrm>
            <a:prstGeom prst="line">
              <a:avLst/>
            </a:prstGeom>
            <a:noFill/>
            <a:ln w="25400">
              <a:solidFill>
                <a:schemeClr val="tx1"/>
              </a:solidFill>
              <a:round/>
              <a:headEnd/>
              <a:tailEnd/>
            </a:ln>
          </p:spPr>
          <p:txBody>
            <a:bodyPr wrap="none" anchor="ctr"/>
            <a:lstStyle/>
            <a:p>
              <a:endParaRPr lang="en-US"/>
            </a:p>
          </p:txBody>
        </p:sp>
        <p:sp>
          <p:nvSpPr>
            <p:cNvPr id="30743" name="Line 18"/>
            <p:cNvSpPr>
              <a:spLocks noChangeShapeType="1"/>
            </p:cNvSpPr>
            <p:nvPr/>
          </p:nvSpPr>
          <p:spPr bwMode="blackWhite">
            <a:xfrm>
              <a:off x="3115" y="1477"/>
              <a:ext cx="0" cy="77"/>
            </a:xfrm>
            <a:prstGeom prst="line">
              <a:avLst/>
            </a:prstGeom>
            <a:noFill/>
            <a:ln w="25400">
              <a:solidFill>
                <a:schemeClr val="tx1"/>
              </a:solidFill>
              <a:round/>
              <a:headEnd/>
              <a:tailEnd/>
            </a:ln>
          </p:spPr>
          <p:txBody>
            <a:bodyPr wrap="none" anchor="ctr"/>
            <a:lstStyle/>
            <a:p>
              <a:endParaRPr lang="en-US"/>
            </a:p>
          </p:txBody>
        </p:sp>
        <p:sp>
          <p:nvSpPr>
            <p:cNvPr id="30744" name="Line 19"/>
            <p:cNvSpPr>
              <a:spLocks noChangeShapeType="1"/>
            </p:cNvSpPr>
            <p:nvPr/>
          </p:nvSpPr>
          <p:spPr bwMode="blackWhite">
            <a:xfrm>
              <a:off x="3930" y="1477"/>
              <a:ext cx="0" cy="77"/>
            </a:xfrm>
            <a:prstGeom prst="line">
              <a:avLst/>
            </a:prstGeom>
            <a:noFill/>
            <a:ln w="25400">
              <a:solidFill>
                <a:schemeClr val="tx1"/>
              </a:solidFill>
              <a:round/>
              <a:headEnd/>
              <a:tailEnd/>
            </a:ln>
          </p:spPr>
          <p:txBody>
            <a:bodyPr wrap="none" anchor="ctr"/>
            <a:lstStyle/>
            <a:p>
              <a:endParaRPr lang="en-US"/>
            </a:p>
          </p:txBody>
        </p:sp>
        <p:sp>
          <p:nvSpPr>
            <p:cNvPr id="30745" name="Line 20"/>
            <p:cNvSpPr>
              <a:spLocks noChangeShapeType="1"/>
            </p:cNvSpPr>
            <p:nvPr/>
          </p:nvSpPr>
          <p:spPr bwMode="blackWhite">
            <a:xfrm>
              <a:off x="4745" y="1477"/>
              <a:ext cx="0" cy="77"/>
            </a:xfrm>
            <a:prstGeom prst="line">
              <a:avLst/>
            </a:prstGeom>
            <a:noFill/>
            <a:ln w="25400">
              <a:solidFill>
                <a:schemeClr val="tx1"/>
              </a:solidFill>
              <a:round/>
              <a:headEnd/>
              <a:tailEnd/>
            </a:ln>
          </p:spPr>
          <p:txBody>
            <a:bodyPr wrap="none" anchor="ctr"/>
            <a:lstStyle/>
            <a:p>
              <a:endParaRPr lang="en-US"/>
            </a:p>
          </p:txBody>
        </p:sp>
        <p:sp>
          <p:nvSpPr>
            <p:cNvPr id="30746" name="Line 21"/>
            <p:cNvSpPr>
              <a:spLocks noChangeShapeType="1"/>
            </p:cNvSpPr>
            <p:nvPr/>
          </p:nvSpPr>
          <p:spPr bwMode="blackWhite">
            <a:xfrm>
              <a:off x="5560" y="1477"/>
              <a:ext cx="0" cy="77"/>
            </a:xfrm>
            <a:prstGeom prst="line">
              <a:avLst/>
            </a:prstGeom>
            <a:noFill/>
            <a:ln w="25400">
              <a:solidFill>
                <a:schemeClr val="tx1"/>
              </a:solidFill>
              <a:round/>
              <a:headEnd/>
              <a:tailEnd/>
            </a:ln>
          </p:spPr>
          <p:txBody>
            <a:bodyPr wrap="none" anchor="ctr"/>
            <a:lstStyle/>
            <a:p>
              <a:endParaRPr lang="en-US"/>
            </a:p>
          </p:txBody>
        </p:sp>
        <p:sp>
          <p:nvSpPr>
            <p:cNvPr id="30747" name="Rectangle 22"/>
            <p:cNvSpPr>
              <a:spLocks noChangeArrowheads="1"/>
            </p:cNvSpPr>
            <p:nvPr/>
          </p:nvSpPr>
          <p:spPr bwMode="blackWhite">
            <a:xfrm>
              <a:off x="2307" y="1605"/>
              <a:ext cx="3098" cy="136"/>
            </a:xfrm>
            <a:prstGeom prst="rect">
              <a:avLst/>
            </a:prstGeom>
            <a:solidFill>
              <a:srgbClr val="FF0000"/>
            </a:solidFill>
            <a:ln w="15875">
              <a:solidFill>
                <a:schemeClr val="tx1"/>
              </a:solidFill>
              <a:miter lim="800000"/>
              <a:headEnd/>
              <a:tailEnd/>
            </a:ln>
          </p:spPr>
          <p:txBody>
            <a:bodyPr wrap="none" anchor="ctr"/>
            <a:lstStyle/>
            <a:p>
              <a:pPr algn="l" defTabSz="457200"/>
              <a:endParaRPr lang="en-GB">
                <a:solidFill>
                  <a:srgbClr val="759D8F"/>
                </a:solidFill>
              </a:endParaRPr>
            </a:p>
          </p:txBody>
        </p:sp>
        <p:sp>
          <p:nvSpPr>
            <p:cNvPr id="30748" name="Rectangle 23"/>
            <p:cNvSpPr>
              <a:spLocks noChangeArrowheads="1"/>
            </p:cNvSpPr>
            <p:nvPr/>
          </p:nvSpPr>
          <p:spPr bwMode="blackWhite">
            <a:xfrm>
              <a:off x="2307" y="1806"/>
              <a:ext cx="2037" cy="136"/>
            </a:xfrm>
            <a:prstGeom prst="rect">
              <a:avLst/>
            </a:prstGeom>
            <a:solidFill>
              <a:srgbClr val="0070C0"/>
            </a:solidFill>
            <a:ln w="15875">
              <a:noFill/>
              <a:miter lim="800000"/>
              <a:headEnd/>
              <a:tailEnd/>
            </a:ln>
          </p:spPr>
          <p:txBody>
            <a:bodyPr wrap="none" anchor="ctr"/>
            <a:lstStyle/>
            <a:p>
              <a:pPr algn="l" defTabSz="457200"/>
              <a:endParaRPr lang="en-GB">
                <a:solidFill>
                  <a:srgbClr val="759D8F"/>
                </a:solidFill>
              </a:endParaRPr>
            </a:p>
          </p:txBody>
        </p:sp>
        <p:sp>
          <p:nvSpPr>
            <p:cNvPr id="30749" name="Rectangle 24"/>
            <p:cNvSpPr>
              <a:spLocks noChangeArrowheads="1"/>
            </p:cNvSpPr>
            <p:nvPr/>
          </p:nvSpPr>
          <p:spPr bwMode="blackWhite">
            <a:xfrm>
              <a:off x="2307" y="2003"/>
              <a:ext cx="1580" cy="136"/>
            </a:xfrm>
            <a:prstGeom prst="rect">
              <a:avLst/>
            </a:prstGeom>
            <a:solidFill>
              <a:srgbClr val="FFC000"/>
            </a:solidFill>
            <a:ln w="15875">
              <a:noFill/>
              <a:miter lim="800000"/>
              <a:headEnd/>
              <a:tailEnd/>
            </a:ln>
          </p:spPr>
          <p:txBody>
            <a:bodyPr wrap="none" anchor="ctr"/>
            <a:lstStyle/>
            <a:p>
              <a:pPr algn="l" defTabSz="457200"/>
              <a:endParaRPr lang="en-GB">
                <a:solidFill>
                  <a:srgbClr val="759D8F"/>
                </a:solidFill>
              </a:endParaRPr>
            </a:p>
          </p:txBody>
        </p:sp>
        <p:sp>
          <p:nvSpPr>
            <p:cNvPr id="30750" name="Rectangle 25"/>
            <p:cNvSpPr>
              <a:spLocks noChangeArrowheads="1"/>
            </p:cNvSpPr>
            <p:nvPr/>
          </p:nvSpPr>
          <p:spPr bwMode="blackWhite">
            <a:xfrm>
              <a:off x="2307" y="2199"/>
              <a:ext cx="1474" cy="136"/>
            </a:xfrm>
            <a:prstGeom prst="rect">
              <a:avLst/>
            </a:prstGeom>
            <a:solidFill>
              <a:srgbClr val="00B0F0"/>
            </a:solidFill>
            <a:ln w="15875">
              <a:noFill/>
              <a:miter lim="800000"/>
              <a:headEnd/>
              <a:tailEnd/>
            </a:ln>
          </p:spPr>
          <p:txBody>
            <a:bodyPr wrap="none" anchor="ctr"/>
            <a:lstStyle/>
            <a:p>
              <a:pPr algn="l" defTabSz="457200"/>
              <a:endParaRPr lang="en-GB">
                <a:solidFill>
                  <a:srgbClr val="759D8F"/>
                </a:solidFill>
              </a:endParaRPr>
            </a:p>
          </p:txBody>
        </p:sp>
        <p:sp>
          <p:nvSpPr>
            <p:cNvPr id="30751" name="Rectangle 26"/>
            <p:cNvSpPr>
              <a:spLocks noChangeArrowheads="1"/>
            </p:cNvSpPr>
            <p:nvPr/>
          </p:nvSpPr>
          <p:spPr bwMode="blackWhite">
            <a:xfrm>
              <a:off x="2307" y="2396"/>
              <a:ext cx="1155" cy="136"/>
            </a:xfrm>
            <a:prstGeom prst="rect">
              <a:avLst/>
            </a:prstGeom>
            <a:solidFill>
              <a:srgbClr val="7030A0"/>
            </a:solidFill>
            <a:ln w="15875">
              <a:noFill/>
              <a:miter lim="800000"/>
              <a:headEnd/>
              <a:tailEnd/>
            </a:ln>
          </p:spPr>
          <p:txBody>
            <a:bodyPr wrap="none" anchor="ctr"/>
            <a:lstStyle/>
            <a:p>
              <a:pPr algn="l" defTabSz="457200"/>
              <a:endParaRPr lang="en-GB">
                <a:solidFill>
                  <a:srgbClr val="759D8F"/>
                </a:solidFill>
              </a:endParaRPr>
            </a:p>
          </p:txBody>
        </p:sp>
        <p:sp>
          <p:nvSpPr>
            <p:cNvPr id="30752" name="Rectangle 27"/>
            <p:cNvSpPr>
              <a:spLocks noChangeArrowheads="1"/>
            </p:cNvSpPr>
            <p:nvPr/>
          </p:nvSpPr>
          <p:spPr bwMode="blackWhite">
            <a:xfrm>
              <a:off x="2307" y="2592"/>
              <a:ext cx="1070" cy="136"/>
            </a:xfrm>
            <a:prstGeom prst="rect">
              <a:avLst/>
            </a:prstGeom>
            <a:solidFill>
              <a:srgbClr val="FFCC99"/>
            </a:solidFill>
            <a:ln w="15875">
              <a:noFill/>
              <a:miter lim="800000"/>
              <a:headEnd/>
              <a:tailEnd/>
            </a:ln>
          </p:spPr>
          <p:txBody>
            <a:bodyPr wrap="none" anchor="ctr"/>
            <a:lstStyle/>
            <a:p>
              <a:pPr algn="l" defTabSz="457200"/>
              <a:endParaRPr lang="en-GB">
                <a:solidFill>
                  <a:srgbClr val="759D8F"/>
                </a:solidFill>
              </a:endParaRPr>
            </a:p>
          </p:txBody>
        </p:sp>
        <p:sp>
          <p:nvSpPr>
            <p:cNvPr id="30753" name="Rectangle 28"/>
            <p:cNvSpPr>
              <a:spLocks noChangeArrowheads="1"/>
            </p:cNvSpPr>
            <p:nvPr/>
          </p:nvSpPr>
          <p:spPr bwMode="blackWhite">
            <a:xfrm>
              <a:off x="2307" y="2789"/>
              <a:ext cx="957" cy="136"/>
            </a:xfrm>
            <a:prstGeom prst="rect">
              <a:avLst/>
            </a:prstGeom>
            <a:solidFill>
              <a:srgbClr val="002060"/>
            </a:solidFill>
            <a:ln w="15875">
              <a:noFill/>
              <a:miter lim="800000"/>
              <a:headEnd/>
              <a:tailEnd/>
            </a:ln>
          </p:spPr>
          <p:txBody>
            <a:bodyPr wrap="none" anchor="ctr"/>
            <a:lstStyle/>
            <a:p>
              <a:pPr algn="l" defTabSz="457200"/>
              <a:endParaRPr lang="en-GB">
                <a:solidFill>
                  <a:srgbClr val="759D8F"/>
                </a:solidFill>
              </a:endParaRPr>
            </a:p>
          </p:txBody>
        </p:sp>
        <p:sp>
          <p:nvSpPr>
            <p:cNvPr id="12317" name="Rectangle 29"/>
            <p:cNvSpPr>
              <a:spLocks noChangeArrowheads="1"/>
            </p:cNvSpPr>
            <p:nvPr/>
          </p:nvSpPr>
          <p:spPr bwMode="blackWhite">
            <a:xfrm>
              <a:off x="2307" y="2986"/>
              <a:ext cx="777" cy="136"/>
            </a:xfrm>
            <a:prstGeom prst="rect">
              <a:avLst/>
            </a:prstGeom>
            <a:solidFill>
              <a:schemeClr val="accent1">
                <a:lumMod val="40000"/>
                <a:lumOff val="60000"/>
              </a:schemeClr>
            </a:solidFill>
            <a:ln>
              <a:noFill/>
            </a:ln>
            <a:effectLst/>
            <a:extLst>
              <a:ext uri="{91240B29-F687-4F45-9708-019B960494DF}"/>
              <a:ext uri="{AF507438-7753-43E0-B8FC-AC1667EBCBE1}"/>
            </a:extLst>
          </p:spPr>
          <p:txBody>
            <a:bodyPr wrap="none" anchor="ctr"/>
            <a:lstStyle/>
            <a:p>
              <a:pPr algn="l" defTabSz="457200">
                <a:defRPr/>
              </a:pPr>
              <a:endParaRPr lang="en-GB">
                <a:solidFill>
                  <a:srgbClr val="AAC3BA">
                    <a:lumMod val="75000"/>
                  </a:srgbClr>
                </a:solidFill>
                <a:latin typeface="Arial"/>
              </a:endParaRPr>
            </a:p>
          </p:txBody>
        </p:sp>
        <p:sp>
          <p:nvSpPr>
            <p:cNvPr id="30755" name="Rectangle 30"/>
            <p:cNvSpPr>
              <a:spLocks noChangeArrowheads="1"/>
            </p:cNvSpPr>
            <p:nvPr/>
          </p:nvSpPr>
          <p:spPr bwMode="blackWhite">
            <a:xfrm>
              <a:off x="2307" y="3182"/>
              <a:ext cx="757" cy="136"/>
            </a:xfrm>
            <a:prstGeom prst="rect">
              <a:avLst/>
            </a:prstGeom>
            <a:solidFill>
              <a:srgbClr val="FFFF00"/>
            </a:solidFill>
            <a:ln w="15875">
              <a:noFill/>
              <a:miter lim="800000"/>
              <a:headEnd/>
              <a:tailEnd/>
            </a:ln>
          </p:spPr>
          <p:txBody>
            <a:bodyPr wrap="none" anchor="ctr"/>
            <a:lstStyle/>
            <a:p>
              <a:pPr algn="l" defTabSz="457200"/>
              <a:endParaRPr lang="en-GB">
                <a:solidFill>
                  <a:srgbClr val="759D8F"/>
                </a:solidFill>
              </a:endParaRPr>
            </a:p>
          </p:txBody>
        </p:sp>
        <p:sp>
          <p:nvSpPr>
            <p:cNvPr id="30756" name="Rectangle 31"/>
            <p:cNvSpPr>
              <a:spLocks noChangeArrowheads="1"/>
            </p:cNvSpPr>
            <p:nvPr/>
          </p:nvSpPr>
          <p:spPr bwMode="blackWhite">
            <a:xfrm>
              <a:off x="2307" y="3379"/>
              <a:ext cx="717" cy="136"/>
            </a:xfrm>
            <a:prstGeom prst="rect">
              <a:avLst/>
            </a:prstGeom>
            <a:solidFill>
              <a:schemeClr val="accent2"/>
            </a:solidFill>
            <a:ln w="15875">
              <a:noFill/>
              <a:miter lim="800000"/>
              <a:headEnd/>
              <a:tailEnd/>
            </a:ln>
          </p:spPr>
          <p:txBody>
            <a:bodyPr wrap="none" anchor="ctr"/>
            <a:lstStyle/>
            <a:p>
              <a:pPr algn="l" defTabSz="457200"/>
              <a:endParaRPr lang="en-GB">
                <a:solidFill>
                  <a:srgbClr val="759D8F"/>
                </a:solidFill>
              </a:endParaRPr>
            </a:p>
          </p:txBody>
        </p:sp>
        <p:sp>
          <p:nvSpPr>
            <p:cNvPr id="30757" name="Text Box 32"/>
            <p:cNvSpPr txBox="1">
              <a:spLocks noChangeArrowheads="1"/>
            </p:cNvSpPr>
            <p:nvPr/>
          </p:nvSpPr>
          <p:spPr bwMode="blackWhite">
            <a:xfrm>
              <a:off x="2915" y="1249"/>
              <a:ext cx="403" cy="213"/>
            </a:xfrm>
            <a:prstGeom prst="rect">
              <a:avLst/>
            </a:prstGeom>
            <a:noFill/>
            <a:ln w="12700">
              <a:noFill/>
              <a:miter lim="800000"/>
              <a:headEnd/>
              <a:tailEnd/>
            </a:ln>
          </p:spPr>
          <p:txBody>
            <a:bodyPr wrap="none">
              <a:spAutoFit/>
            </a:bodyPr>
            <a:lstStyle/>
            <a:p>
              <a:pPr algn="l" defTabSz="457200"/>
              <a:r>
                <a:rPr lang="en-GB" sz="1600" b="1">
                  <a:solidFill>
                    <a:srgbClr val="759D8F"/>
                  </a:solidFill>
                  <a:ea typeface="Geneva"/>
                  <a:cs typeface="Arial" pitchFamily="34" charset="0"/>
                </a:rPr>
                <a:t>2000</a:t>
              </a:r>
            </a:p>
          </p:txBody>
        </p:sp>
        <p:sp>
          <p:nvSpPr>
            <p:cNvPr id="30758" name="Text Box 33"/>
            <p:cNvSpPr txBox="1">
              <a:spLocks noChangeArrowheads="1"/>
            </p:cNvSpPr>
            <p:nvPr/>
          </p:nvSpPr>
          <p:spPr bwMode="blackWhite">
            <a:xfrm>
              <a:off x="3730" y="1249"/>
              <a:ext cx="403" cy="213"/>
            </a:xfrm>
            <a:prstGeom prst="rect">
              <a:avLst/>
            </a:prstGeom>
            <a:noFill/>
            <a:ln w="12700">
              <a:noFill/>
              <a:miter lim="800000"/>
              <a:headEnd/>
              <a:tailEnd/>
            </a:ln>
          </p:spPr>
          <p:txBody>
            <a:bodyPr wrap="none">
              <a:spAutoFit/>
            </a:bodyPr>
            <a:lstStyle/>
            <a:p>
              <a:pPr algn="l" defTabSz="457200"/>
              <a:r>
                <a:rPr lang="en-GB" sz="1600" b="1">
                  <a:solidFill>
                    <a:srgbClr val="759D8F"/>
                  </a:solidFill>
                  <a:ea typeface="Geneva"/>
                  <a:cs typeface="Arial" pitchFamily="34" charset="0"/>
                </a:rPr>
                <a:t>4000</a:t>
              </a:r>
            </a:p>
          </p:txBody>
        </p:sp>
        <p:sp>
          <p:nvSpPr>
            <p:cNvPr id="30759" name="Text Box 34"/>
            <p:cNvSpPr txBox="1">
              <a:spLocks noChangeArrowheads="1"/>
            </p:cNvSpPr>
            <p:nvPr/>
          </p:nvSpPr>
          <p:spPr bwMode="blackWhite">
            <a:xfrm>
              <a:off x="4546" y="1249"/>
              <a:ext cx="403" cy="213"/>
            </a:xfrm>
            <a:prstGeom prst="rect">
              <a:avLst/>
            </a:prstGeom>
            <a:noFill/>
            <a:ln w="12700">
              <a:noFill/>
              <a:miter lim="800000"/>
              <a:headEnd/>
              <a:tailEnd/>
            </a:ln>
          </p:spPr>
          <p:txBody>
            <a:bodyPr wrap="none">
              <a:spAutoFit/>
            </a:bodyPr>
            <a:lstStyle/>
            <a:p>
              <a:pPr algn="l" defTabSz="457200"/>
              <a:r>
                <a:rPr lang="en-GB" sz="1600" b="1">
                  <a:solidFill>
                    <a:srgbClr val="759D8F"/>
                  </a:solidFill>
                  <a:ea typeface="Geneva"/>
                  <a:cs typeface="Arial" pitchFamily="34" charset="0"/>
                </a:rPr>
                <a:t>6000</a:t>
              </a:r>
            </a:p>
          </p:txBody>
        </p:sp>
        <p:sp>
          <p:nvSpPr>
            <p:cNvPr id="30760" name="Text Box 35"/>
            <p:cNvSpPr txBox="1">
              <a:spLocks noChangeArrowheads="1"/>
            </p:cNvSpPr>
            <p:nvPr/>
          </p:nvSpPr>
          <p:spPr bwMode="blackWhite">
            <a:xfrm>
              <a:off x="5360" y="1249"/>
              <a:ext cx="403" cy="213"/>
            </a:xfrm>
            <a:prstGeom prst="rect">
              <a:avLst/>
            </a:prstGeom>
            <a:noFill/>
            <a:ln w="12700">
              <a:noFill/>
              <a:miter lim="800000"/>
              <a:headEnd/>
              <a:tailEnd/>
            </a:ln>
          </p:spPr>
          <p:txBody>
            <a:bodyPr wrap="none">
              <a:spAutoFit/>
            </a:bodyPr>
            <a:lstStyle/>
            <a:p>
              <a:pPr algn="l" defTabSz="457200"/>
              <a:r>
                <a:rPr lang="en-GB" sz="1600" b="1">
                  <a:solidFill>
                    <a:srgbClr val="759D8F"/>
                  </a:solidFill>
                  <a:ea typeface="Geneva"/>
                  <a:cs typeface="Arial" pitchFamily="34" charset="0"/>
                </a:rPr>
                <a:t>8000</a:t>
              </a:r>
            </a:p>
          </p:txBody>
        </p:sp>
        <p:sp>
          <p:nvSpPr>
            <p:cNvPr id="30761" name="Text Box 36"/>
            <p:cNvSpPr txBox="1">
              <a:spLocks noChangeArrowheads="1"/>
            </p:cNvSpPr>
            <p:nvPr/>
          </p:nvSpPr>
          <p:spPr bwMode="blackWhite">
            <a:xfrm>
              <a:off x="2208" y="1249"/>
              <a:ext cx="188" cy="213"/>
            </a:xfrm>
            <a:prstGeom prst="rect">
              <a:avLst/>
            </a:prstGeom>
            <a:noFill/>
            <a:ln w="12700">
              <a:noFill/>
              <a:miter lim="800000"/>
              <a:headEnd/>
              <a:tailEnd/>
            </a:ln>
          </p:spPr>
          <p:txBody>
            <a:bodyPr wrap="none">
              <a:spAutoFit/>
            </a:bodyPr>
            <a:lstStyle/>
            <a:p>
              <a:pPr algn="l" defTabSz="457200"/>
              <a:r>
                <a:rPr lang="en-GB" sz="1600" b="1">
                  <a:solidFill>
                    <a:srgbClr val="0D0D0D"/>
                  </a:solidFill>
                  <a:ea typeface="Geneva"/>
                  <a:cs typeface="Arial" pitchFamily="34" charset="0"/>
                </a:rPr>
                <a:t>0</a:t>
              </a:r>
            </a:p>
          </p:txBody>
        </p:sp>
      </p:grpSp>
      <p:sp>
        <p:nvSpPr>
          <p:cNvPr id="37" name="Freccia a sinistra 1"/>
          <p:cNvSpPr>
            <a:spLocks noChangeArrowheads="1"/>
          </p:cNvSpPr>
          <p:nvPr/>
        </p:nvSpPr>
        <p:spPr bwMode="auto">
          <a:xfrm>
            <a:off x="8524875" y="2560638"/>
            <a:ext cx="488950" cy="242887"/>
          </a:xfrm>
          <a:prstGeom prst="leftArrow">
            <a:avLst>
              <a:gd name="adj1" fmla="val 50000"/>
              <a:gd name="adj2" fmla="val 49861"/>
            </a:avLst>
          </a:prstGeom>
          <a:solidFill>
            <a:srgbClr val="0070C0"/>
          </a:solidFill>
          <a:ln w="9525">
            <a:noFill/>
            <a:miter lim="800000"/>
            <a:headEnd/>
            <a:tailEnd/>
          </a:ln>
        </p:spPr>
        <p:txBody>
          <a:bodyPr wrap="none" anchor="ctr"/>
          <a:lstStyle/>
          <a:p>
            <a:pPr algn="l" eaLnBrk="0" hangingPunct="0"/>
            <a:endParaRPr lang="en-US" sz="1200">
              <a:solidFill>
                <a:srgbClr val="000000"/>
              </a:solidFill>
            </a:endParaRPr>
          </a:p>
        </p:txBody>
      </p:sp>
      <p:sp>
        <p:nvSpPr>
          <p:cNvPr id="30729" name="TextBox 1"/>
          <p:cNvSpPr txBox="1">
            <a:spLocks noChangeArrowheads="1"/>
          </p:cNvSpPr>
          <p:nvPr/>
        </p:nvSpPr>
        <p:spPr bwMode="auto">
          <a:xfrm>
            <a:off x="295275" y="6113463"/>
            <a:ext cx="5589588" cy="369887"/>
          </a:xfrm>
          <a:prstGeom prst="rect">
            <a:avLst/>
          </a:prstGeom>
          <a:noFill/>
          <a:ln w="9525">
            <a:noFill/>
            <a:miter lim="800000"/>
            <a:headEnd/>
            <a:tailEnd/>
          </a:ln>
        </p:spPr>
        <p:txBody>
          <a:bodyPr wrap="none">
            <a:spAutoFit/>
          </a:bodyPr>
          <a:lstStyle/>
          <a:p>
            <a:pPr algn="l"/>
            <a:r>
              <a:rPr lang="en-US" b="1" i="1">
                <a:solidFill>
                  <a:srgbClr val="000000"/>
                </a:solidFill>
                <a:latin typeface="Lucida Sans" pitchFamily="34" charset="0"/>
              </a:rPr>
              <a:t>Ovu činjenicu nikada netreba zanemariti ......</a:t>
            </a:r>
          </a:p>
        </p:txBody>
      </p:sp>
    </p:spTree>
    <p:custDataLst>
      <p:tags r:id="rId1"/>
    </p:custData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219200" y="425450"/>
            <a:ext cx="6946900" cy="522288"/>
          </a:xfrm>
        </p:spPr>
        <p:txBody>
          <a:bodyPr/>
          <a:lstStyle/>
          <a:p>
            <a:pPr eaLnBrk="1" hangingPunct="1"/>
            <a:r>
              <a:rPr lang="fr-FR" i="1" smtClean="0">
                <a:solidFill>
                  <a:schemeClr val="tx1"/>
                </a:solidFill>
                <a:latin typeface="Lucida Sans" pitchFamily="34" charset="0"/>
                <a:cs typeface="Arial" pitchFamily="34" charset="0"/>
              </a:rPr>
              <a:t>Hypertension:  A Worldwide Problem</a:t>
            </a:r>
          </a:p>
        </p:txBody>
      </p:sp>
      <p:pic>
        <p:nvPicPr>
          <p:cNvPr id="31747" name="Picture 4" descr="E:\Slides\Fond Slide 3 Coveram.png"/>
          <p:cNvPicPr>
            <a:picLocks noChangeAspect="1" noChangeArrowheads="1"/>
          </p:cNvPicPr>
          <p:nvPr/>
        </p:nvPicPr>
        <p:blipFill>
          <a:blip r:embed="rId3" cstate="print"/>
          <a:srcRect l="5438" t="9494" r="7861" b="6279"/>
          <a:stretch>
            <a:fillRect/>
          </a:stretch>
        </p:blipFill>
        <p:spPr bwMode="auto">
          <a:xfrm>
            <a:off x="393700" y="1577975"/>
            <a:ext cx="8216900" cy="4610100"/>
          </a:xfrm>
          <a:prstGeom prst="rect">
            <a:avLst/>
          </a:prstGeom>
          <a:noFill/>
          <a:ln w="9525">
            <a:noFill/>
            <a:miter lim="800000"/>
            <a:headEnd/>
            <a:tailEnd/>
          </a:ln>
        </p:spPr>
      </p:pic>
      <p:sp>
        <p:nvSpPr>
          <p:cNvPr id="31748" name="Text Box 5"/>
          <p:cNvSpPr txBox="1">
            <a:spLocks noChangeArrowheads="1"/>
          </p:cNvSpPr>
          <p:nvPr/>
        </p:nvSpPr>
        <p:spPr bwMode="auto">
          <a:xfrm>
            <a:off x="7480300" y="6324600"/>
            <a:ext cx="1587500" cy="244475"/>
          </a:xfrm>
          <a:prstGeom prst="rect">
            <a:avLst/>
          </a:prstGeom>
          <a:noFill/>
          <a:ln w="9525">
            <a:noFill/>
            <a:miter lim="800000"/>
            <a:headEnd/>
            <a:tailEnd/>
          </a:ln>
        </p:spPr>
        <p:txBody>
          <a:bodyPr wrap="none">
            <a:spAutoFit/>
          </a:bodyPr>
          <a:lstStyle/>
          <a:p>
            <a:r>
              <a:rPr lang="en-US" altLang="zh-TW" sz="1000" b="1">
                <a:solidFill>
                  <a:schemeClr val="accent2"/>
                </a:solidFill>
                <a:latin typeface="Arial Narrow" pitchFamily="34" charset="0"/>
                <a:ea typeface="PMingLiU" pitchFamily="18" charset="-120"/>
              </a:rPr>
              <a:t>Wolf-Maier, et al. JAMA 2003</a:t>
            </a:r>
          </a:p>
        </p:txBody>
      </p:sp>
      <p:sp>
        <p:nvSpPr>
          <p:cNvPr id="31749" name="Oval 8"/>
          <p:cNvSpPr>
            <a:spLocks noChangeArrowheads="1"/>
          </p:cNvSpPr>
          <p:nvPr/>
        </p:nvSpPr>
        <p:spPr bwMode="auto">
          <a:xfrm>
            <a:off x="911225" y="2105025"/>
            <a:ext cx="3124200" cy="990600"/>
          </a:xfrm>
          <a:prstGeom prst="ellipse">
            <a:avLst/>
          </a:prstGeom>
          <a:solidFill>
            <a:srgbClr val="FF0000"/>
          </a:solidFill>
          <a:ln w="9525">
            <a:noFill/>
            <a:round/>
            <a:headEnd/>
            <a:tailEnd/>
          </a:ln>
        </p:spPr>
        <p:txBody>
          <a:bodyPr wrap="none" anchor="ctr"/>
          <a:lstStyle/>
          <a:p>
            <a:r>
              <a:rPr lang="fr-FR" sz="2000" b="1">
                <a:solidFill>
                  <a:srgbClr val="FFFFFF"/>
                </a:solidFill>
                <a:latin typeface="Arial Narrow" pitchFamily="34" charset="0"/>
              </a:rPr>
              <a:t>&gt;30% popula</a:t>
            </a:r>
            <a:r>
              <a:rPr lang="en-US" sz="2000" b="1">
                <a:solidFill>
                  <a:srgbClr val="FFFFFF"/>
                </a:solidFill>
                <a:latin typeface="Arial Narrow" pitchFamily="34" charset="0"/>
              </a:rPr>
              <a:t>c</a:t>
            </a:r>
            <a:r>
              <a:rPr lang="fr-FR" sz="2000" b="1">
                <a:solidFill>
                  <a:srgbClr val="FFFFFF"/>
                </a:solidFill>
                <a:latin typeface="Arial Narrow" pitchFamily="34" charset="0"/>
              </a:rPr>
              <a:t>i</a:t>
            </a:r>
            <a:r>
              <a:rPr lang="en-US" sz="2000" b="1">
                <a:solidFill>
                  <a:srgbClr val="FFFFFF"/>
                </a:solidFill>
                <a:latin typeface="Arial Narrow" pitchFamily="34" charset="0"/>
              </a:rPr>
              <a:t>je ima </a:t>
            </a:r>
            <a:r>
              <a:rPr lang="fr-FR" sz="2000" b="1">
                <a:solidFill>
                  <a:srgbClr val="FFFFFF"/>
                </a:solidFill>
                <a:latin typeface="Arial Narrow" pitchFamily="34" charset="0"/>
              </a:rPr>
              <a:t> </a:t>
            </a:r>
          </a:p>
          <a:p>
            <a:r>
              <a:rPr lang="fr-FR" sz="2000" b="1">
                <a:solidFill>
                  <a:srgbClr val="FFFFFF"/>
                </a:solidFill>
                <a:latin typeface="Arial Narrow" pitchFamily="34" charset="0"/>
              </a:rPr>
              <a:t>h</a:t>
            </a:r>
            <a:r>
              <a:rPr lang="en-US" sz="2000" b="1">
                <a:solidFill>
                  <a:srgbClr val="FFFFFF"/>
                </a:solidFill>
                <a:latin typeface="Arial Narrow" pitchFamily="34" charset="0"/>
              </a:rPr>
              <a:t>i</a:t>
            </a:r>
            <a:r>
              <a:rPr lang="fr-FR" sz="2000" b="1">
                <a:solidFill>
                  <a:srgbClr val="FFFFFF"/>
                </a:solidFill>
                <a:latin typeface="Arial Narrow" pitchFamily="34" charset="0"/>
              </a:rPr>
              <a:t>perten</a:t>
            </a:r>
            <a:r>
              <a:rPr lang="en-US" sz="2000" b="1">
                <a:solidFill>
                  <a:srgbClr val="FFFFFF"/>
                </a:solidFill>
                <a:latin typeface="Arial Narrow" pitchFamily="34" charset="0"/>
              </a:rPr>
              <a:t>z</a:t>
            </a:r>
            <a:r>
              <a:rPr lang="fr-FR" sz="2000" b="1">
                <a:solidFill>
                  <a:srgbClr val="FFFFFF"/>
                </a:solidFill>
                <a:latin typeface="Arial Narrow" pitchFamily="34" charset="0"/>
              </a:rPr>
              <a:t>i</a:t>
            </a:r>
            <a:r>
              <a:rPr lang="en-US" sz="2000" b="1">
                <a:solidFill>
                  <a:srgbClr val="FFFFFF"/>
                </a:solidFill>
                <a:latin typeface="Arial Narrow" pitchFamily="34" charset="0"/>
              </a:rPr>
              <a:t>ju</a:t>
            </a:r>
            <a:endParaRPr lang="fr-FR" sz="2000" b="1">
              <a:solidFill>
                <a:srgbClr val="FFFFFF"/>
              </a:solidFill>
              <a:latin typeface="Arial Narrow" pitchFamily="34" charset="0"/>
            </a:endParaRPr>
          </a:p>
        </p:txBody>
      </p:sp>
      <p:sp>
        <p:nvSpPr>
          <p:cNvPr id="31750" name="Oval 11"/>
          <p:cNvSpPr>
            <a:spLocks noChangeArrowheads="1"/>
          </p:cNvSpPr>
          <p:nvPr/>
        </p:nvSpPr>
        <p:spPr bwMode="auto">
          <a:xfrm>
            <a:off x="5562600" y="2116138"/>
            <a:ext cx="2819400" cy="990600"/>
          </a:xfrm>
          <a:prstGeom prst="ellipse">
            <a:avLst/>
          </a:prstGeom>
          <a:solidFill>
            <a:srgbClr val="FF0000"/>
          </a:solidFill>
          <a:ln w="9525">
            <a:noFill/>
            <a:round/>
            <a:headEnd/>
            <a:tailEnd/>
          </a:ln>
        </p:spPr>
        <p:txBody>
          <a:bodyPr wrap="none" anchor="ctr"/>
          <a:lstStyle/>
          <a:p>
            <a:r>
              <a:rPr lang="en-US" sz="2000" b="1">
                <a:solidFill>
                  <a:srgbClr val="FFFFFF"/>
                </a:solidFill>
                <a:latin typeface="Arial Narrow" pitchFamily="34" charset="0"/>
              </a:rPr>
              <a:t>Oko </a:t>
            </a:r>
            <a:r>
              <a:rPr lang="fr-FR" sz="2000" b="1">
                <a:solidFill>
                  <a:srgbClr val="FFFFFF"/>
                </a:solidFill>
                <a:latin typeface="Arial Narrow" pitchFamily="34" charset="0"/>
              </a:rPr>
              <a:t>1 billion </a:t>
            </a:r>
          </a:p>
          <a:p>
            <a:r>
              <a:rPr lang="en-US" sz="2000" b="1">
                <a:solidFill>
                  <a:srgbClr val="FFFFFF"/>
                </a:solidFill>
                <a:latin typeface="Arial Narrow" pitchFamily="34" charset="0"/>
              </a:rPr>
              <a:t>p</a:t>
            </a:r>
            <a:r>
              <a:rPr lang="fr-FR" sz="2000" b="1">
                <a:solidFill>
                  <a:srgbClr val="FFFFFF"/>
                </a:solidFill>
                <a:latin typeface="Arial Narrow" pitchFamily="34" charset="0"/>
              </a:rPr>
              <a:t>a</a:t>
            </a:r>
            <a:r>
              <a:rPr lang="en-US" sz="2000" b="1">
                <a:solidFill>
                  <a:srgbClr val="FFFFFF"/>
                </a:solidFill>
                <a:latin typeface="Arial Narrow" pitchFamily="34" charset="0"/>
              </a:rPr>
              <a:t>cijenata širom sveta</a:t>
            </a:r>
            <a:endParaRPr lang="fr-FR" sz="2000" b="1">
              <a:solidFill>
                <a:srgbClr val="FFFFFF"/>
              </a:solidFill>
              <a:latin typeface="Arial Narrow"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76"/>
          <p:cNvSpPr>
            <a:spLocks noGrp="1" noChangeArrowheads="1"/>
          </p:cNvSpPr>
          <p:nvPr>
            <p:ph type="title"/>
          </p:nvPr>
        </p:nvSpPr>
        <p:spPr>
          <a:xfrm>
            <a:off x="301752" y="367638"/>
            <a:ext cx="8534400" cy="758952"/>
          </a:xfrm>
          <a:extLst>
            <a:ext uri="{909E8E84-426E-40DD-AFC4-6F175D3DCCD1}"/>
            <a:ext uri="{91240B29-F687-4F45-9708-019B960494DF}"/>
          </a:extLst>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sr-Latn-CS" sz="2800" i="1" spc="50" dirty="0" smtClean="0">
                <a:ln w="11430"/>
                <a:solidFill>
                  <a:schemeClr val="bg2">
                    <a:lumMod val="10000"/>
                  </a:schemeClr>
                </a:solidFill>
                <a:latin typeface="Lucida Sans" pitchFamily="34" charset="0"/>
              </a:rPr>
              <a:t>Koliko smo uspešni u </a:t>
            </a:r>
            <a:br>
              <a:rPr lang="sr-Latn-CS" sz="2800" i="1" spc="50" dirty="0" smtClean="0">
                <a:ln w="11430"/>
                <a:solidFill>
                  <a:schemeClr val="bg2">
                    <a:lumMod val="10000"/>
                  </a:schemeClr>
                </a:solidFill>
                <a:latin typeface="Lucida Sans" pitchFamily="34" charset="0"/>
              </a:rPr>
            </a:br>
            <a:r>
              <a:rPr lang="sr-Latn-CS" sz="2800" i="1" spc="50" dirty="0" smtClean="0">
                <a:ln w="11430"/>
                <a:solidFill>
                  <a:schemeClr val="bg2">
                    <a:lumMod val="10000"/>
                  </a:schemeClr>
                </a:solidFill>
                <a:latin typeface="Lucida Sans" pitchFamily="34" charset="0"/>
              </a:rPr>
              <a:t>lečenje hipertenzije......</a:t>
            </a:r>
            <a:endParaRPr lang="en-US" sz="2800" i="1" spc="50" dirty="0" smtClean="0">
              <a:ln w="11430"/>
              <a:solidFill>
                <a:schemeClr val="bg2">
                  <a:lumMod val="10000"/>
                </a:schemeClr>
              </a:solidFill>
              <a:latin typeface="Lucida Sans" pitchFamily="34" charset="0"/>
            </a:endParaRPr>
          </a:p>
        </p:txBody>
      </p:sp>
      <p:grpSp>
        <p:nvGrpSpPr>
          <p:cNvPr id="2" name="Group 2"/>
          <p:cNvGrpSpPr>
            <a:grpSpLocks/>
          </p:cNvGrpSpPr>
          <p:nvPr/>
        </p:nvGrpSpPr>
        <p:grpSpPr bwMode="auto">
          <a:xfrm>
            <a:off x="428625" y="2639454"/>
            <a:ext cx="8542338" cy="3559175"/>
            <a:chOff x="720" y="1104"/>
            <a:chExt cx="4749" cy="2809"/>
          </a:xfrm>
          <a:solidFill>
            <a:schemeClr val="tx2">
              <a:lumMod val="75000"/>
            </a:schemeClr>
          </a:solidFill>
        </p:grpSpPr>
        <p:sp>
          <p:nvSpPr>
            <p:cNvPr id="15414" name="Freeform 3"/>
            <p:cNvSpPr>
              <a:spLocks/>
            </p:cNvSpPr>
            <p:nvPr/>
          </p:nvSpPr>
          <p:spPr bwMode="auto">
            <a:xfrm>
              <a:off x="2840" y="1139"/>
              <a:ext cx="1812" cy="1491"/>
            </a:xfrm>
            <a:custGeom>
              <a:avLst/>
              <a:gdLst>
                <a:gd name="T0" fmla="*/ 13 w 2170"/>
                <a:gd name="T1" fmla="*/ 203 h 1638"/>
                <a:gd name="T2" fmla="*/ 13 w 2170"/>
                <a:gd name="T3" fmla="*/ 167 h 1638"/>
                <a:gd name="T4" fmla="*/ 21 w 2170"/>
                <a:gd name="T5" fmla="*/ 147 h 1638"/>
                <a:gd name="T6" fmla="*/ 28 w 2170"/>
                <a:gd name="T7" fmla="*/ 136 h 1638"/>
                <a:gd name="T8" fmla="*/ 31 w 2170"/>
                <a:gd name="T9" fmla="*/ 117 h 1638"/>
                <a:gd name="T10" fmla="*/ 41 w 2170"/>
                <a:gd name="T11" fmla="*/ 98 h 1638"/>
                <a:gd name="T12" fmla="*/ 48 w 2170"/>
                <a:gd name="T13" fmla="*/ 73 h 1638"/>
                <a:gd name="T14" fmla="*/ 45 w 2170"/>
                <a:gd name="T15" fmla="*/ 60 h 1638"/>
                <a:gd name="T16" fmla="*/ 45 w 2170"/>
                <a:gd name="T17" fmla="*/ 49 h 1638"/>
                <a:gd name="T18" fmla="*/ 38 w 2170"/>
                <a:gd name="T19" fmla="*/ 66 h 1638"/>
                <a:gd name="T20" fmla="*/ 37 w 2170"/>
                <a:gd name="T21" fmla="*/ 100 h 1638"/>
                <a:gd name="T22" fmla="*/ 32 w 2170"/>
                <a:gd name="T23" fmla="*/ 111 h 1638"/>
                <a:gd name="T24" fmla="*/ 30 w 2170"/>
                <a:gd name="T25" fmla="*/ 94 h 1638"/>
                <a:gd name="T26" fmla="*/ 23 w 2170"/>
                <a:gd name="T27" fmla="*/ 101 h 1638"/>
                <a:gd name="T28" fmla="*/ 23 w 2170"/>
                <a:gd name="T29" fmla="*/ 87 h 1638"/>
                <a:gd name="T30" fmla="*/ 23 w 2170"/>
                <a:gd name="T31" fmla="*/ 73 h 1638"/>
                <a:gd name="T32" fmla="*/ 28 w 2170"/>
                <a:gd name="T33" fmla="*/ 66 h 1638"/>
                <a:gd name="T34" fmla="*/ 33 w 2170"/>
                <a:gd name="T35" fmla="*/ 42 h 1638"/>
                <a:gd name="T36" fmla="*/ 40 w 2170"/>
                <a:gd name="T37" fmla="*/ 14 h 1638"/>
                <a:gd name="T38" fmla="*/ 49 w 2170"/>
                <a:gd name="T39" fmla="*/ 6 h 1638"/>
                <a:gd name="T40" fmla="*/ 63 w 2170"/>
                <a:gd name="T41" fmla="*/ 28 h 1638"/>
                <a:gd name="T42" fmla="*/ 58 w 2170"/>
                <a:gd name="T43" fmla="*/ 60 h 1638"/>
                <a:gd name="T44" fmla="*/ 63 w 2170"/>
                <a:gd name="T45" fmla="*/ 78 h 1638"/>
                <a:gd name="T46" fmla="*/ 66 w 2170"/>
                <a:gd name="T47" fmla="*/ 59 h 1638"/>
                <a:gd name="T48" fmla="*/ 84 w 2170"/>
                <a:gd name="T49" fmla="*/ 50 h 1638"/>
                <a:gd name="T50" fmla="*/ 104 w 2170"/>
                <a:gd name="T51" fmla="*/ 9 h 1638"/>
                <a:gd name="T52" fmla="*/ 137 w 2170"/>
                <a:gd name="T53" fmla="*/ 28 h 1638"/>
                <a:gd name="T54" fmla="*/ 196 w 2170"/>
                <a:gd name="T55" fmla="*/ 60 h 1638"/>
                <a:gd name="T56" fmla="*/ 201 w 2170"/>
                <a:gd name="T57" fmla="*/ 80 h 1638"/>
                <a:gd name="T58" fmla="*/ 203 w 2170"/>
                <a:gd name="T59" fmla="*/ 146 h 1638"/>
                <a:gd name="T60" fmla="*/ 185 w 2170"/>
                <a:gd name="T61" fmla="*/ 94 h 1638"/>
                <a:gd name="T62" fmla="*/ 172 w 2170"/>
                <a:gd name="T63" fmla="*/ 117 h 1638"/>
                <a:gd name="T64" fmla="*/ 191 w 2170"/>
                <a:gd name="T65" fmla="*/ 208 h 1638"/>
                <a:gd name="T66" fmla="*/ 184 w 2170"/>
                <a:gd name="T67" fmla="*/ 249 h 1638"/>
                <a:gd name="T68" fmla="*/ 196 w 2170"/>
                <a:gd name="T69" fmla="*/ 338 h 1638"/>
                <a:gd name="T70" fmla="*/ 184 w 2170"/>
                <a:gd name="T71" fmla="*/ 384 h 1638"/>
                <a:gd name="T72" fmla="*/ 180 w 2170"/>
                <a:gd name="T73" fmla="*/ 421 h 1638"/>
                <a:gd name="T74" fmla="*/ 180 w 2170"/>
                <a:gd name="T75" fmla="*/ 456 h 1638"/>
                <a:gd name="T76" fmla="*/ 175 w 2170"/>
                <a:gd name="T77" fmla="*/ 455 h 1638"/>
                <a:gd name="T78" fmla="*/ 162 w 2170"/>
                <a:gd name="T79" fmla="*/ 380 h 1638"/>
                <a:gd name="T80" fmla="*/ 144 w 2170"/>
                <a:gd name="T81" fmla="*/ 379 h 1638"/>
                <a:gd name="T82" fmla="*/ 133 w 2170"/>
                <a:gd name="T83" fmla="*/ 421 h 1638"/>
                <a:gd name="T84" fmla="*/ 111 w 2170"/>
                <a:gd name="T85" fmla="*/ 328 h 1638"/>
                <a:gd name="T86" fmla="*/ 80 w 2170"/>
                <a:gd name="T87" fmla="*/ 295 h 1638"/>
                <a:gd name="T88" fmla="*/ 104 w 2170"/>
                <a:gd name="T89" fmla="*/ 352 h 1638"/>
                <a:gd name="T90" fmla="*/ 77 w 2170"/>
                <a:gd name="T91" fmla="*/ 407 h 1638"/>
                <a:gd name="T92" fmla="*/ 70 w 2170"/>
                <a:gd name="T93" fmla="*/ 356 h 1638"/>
                <a:gd name="T94" fmla="*/ 58 w 2170"/>
                <a:gd name="T95" fmla="*/ 299 h 1638"/>
                <a:gd name="T96" fmla="*/ 53 w 2170"/>
                <a:gd name="T97" fmla="*/ 256 h 1638"/>
                <a:gd name="T98" fmla="*/ 49 w 2170"/>
                <a:gd name="T99" fmla="*/ 236 h 1638"/>
                <a:gd name="T100" fmla="*/ 45 w 2170"/>
                <a:gd name="T101" fmla="*/ 224 h 1638"/>
                <a:gd name="T102" fmla="*/ 44 w 2170"/>
                <a:gd name="T103" fmla="*/ 246 h 1638"/>
                <a:gd name="T104" fmla="*/ 38 w 2170"/>
                <a:gd name="T105" fmla="*/ 212 h 1638"/>
                <a:gd name="T106" fmla="*/ 32 w 2170"/>
                <a:gd name="T107" fmla="*/ 199 h 1638"/>
                <a:gd name="T108" fmla="*/ 38 w 2170"/>
                <a:gd name="T109" fmla="*/ 229 h 1638"/>
                <a:gd name="T110" fmla="*/ 36 w 2170"/>
                <a:gd name="T111" fmla="*/ 236 h 1638"/>
                <a:gd name="T112" fmla="*/ 31 w 2170"/>
                <a:gd name="T113" fmla="*/ 217 h 1638"/>
                <a:gd name="T114" fmla="*/ 25 w 2170"/>
                <a:gd name="T115" fmla="*/ 203 h 1638"/>
                <a:gd name="T116" fmla="*/ 16 w 2170"/>
                <a:gd name="T117" fmla="*/ 219 h 1638"/>
                <a:gd name="T118" fmla="*/ 15 w 2170"/>
                <a:gd name="T119" fmla="*/ 240 h 1638"/>
                <a:gd name="T120" fmla="*/ 9 w 2170"/>
                <a:gd name="T121" fmla="*/ 255 h 1638"/>
                <a:gd name="T122" fmla="*/ 3 w 2170"/>
                <a:gd name="T123" fmla="*/ 246 h 163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170" h="1638">
                  <a:moveTo>
                    <a:pt x="0" y="733"/>
                  </a:moveTo>
                  <a:lnTo>
                    <a:pt x="20" y="711"/>
                  </a:lnTo>
                  <a:lnTo>
                    <a:pt x="31" y="694"/>
                  </a:lnTo>
                  <a:lnTo>
                    <a:pt x="57" y="694"/>
                  </a:lnTo>
                  <a:lnTo>
                    <a:pt x="84" y="698"/>
                  </a:lnTo>
                  <a:lnTo>
                    <a:pt x="104" y="688"/>
                  </a:lnTo>
                  <a:lnTo>
                    <a:pt x="126" y="686"/>
                  </a:lnTo>
                  <a:lnTo>
                    <a:pt x="128" y="655"/>
                  </a:lnTo>
                  <a:lnTo>
                    <a:pt x="141" y="635"/>
                  </a:lnTo>
                  <a:lnTo>
                    <a:pt x="110" y="612"/>
                  </a:lnTo>
                  <a:lnTo>
                    <a:pt x="106" y="594"/>
                  </a:lnTo>
                  <a:lnTo>
                    <a:pt x="108" y="569"/>
                  </a:lnTo>
                  <a:lnTo>
                    <a:pt x="130" y="569"/>
                  </a:lnTo>
                  <a:lnTo>
                    <a:pt x="144" y="567"/>
                  </a:lnTo>
                  <a:lnTo>
                    <a:pt x="146" y="569"/>
                  </a:lnTo>
                  <a:lnTo>
                    <a:pt x="162" y="553"/>
                  </a:lnTo>
                  <a:lnTo>
                    <a:pt x="178" y="546"/>
                  </a:lnTo>
                  <a:lnTo>
                    <a:pt x="184" y="546"/>
                  </a:lnTo>
                  <a:lnTo>
                    <a:pt x="194" y="531"/>
                  </a:lnTo>
                  <a:lnTo>
                    <a:pt x="205" y="526"/>
                  </a:lnTo>
                  <a:lnTo>
                    <a:pt x="218" y="498"/>
                  </a:lnTo>
                  <a:lnTo>
                    <a:pt x="225" y="506"/>
                  </a:lnTo>
                  <a:lnTo>
                    <a:pt x="241" y="488"/>
                  </a:lnTo>
                  <a:lnTo>
                    <a:pt x="244" y="488"/>
                  </a:lnTo>
                  <a:lnTo>
                    <a:pt x="263" y="467"/>
                  </a:lnTo>
                  <a:lnTo>
                    <a:pt x="275" y="465"/>
                  </a:lnTo>
                  <a:lnTo>
                    <a:pt x="290" y="465"/>
                  </a:lnTo>
                  <a:lnTo>
                    <a:pt x="301" y="465"/>
                  </a:lnTo>
                  <a:lnTo>
                    <a:pt x="292" y="440"/>
                  </a:lnTo>
                  <a:lnTo>
                    <a:pt x="288" y="419"/>
                  </a:lnTo>
                  <a:lnTo>
                    <a:pt x="284" y="376"/>
                  </a:lnTo>
                  <a:lnTo>
                    <a:pt x="308" y="373"/>
                  </a:lnTo>
                  <a:lnTo>
                    <a:pt x="321" y="366"/>
                  </a:lnTo>
                  <a:lnTo>
                    <a:pt x="314" y="383"/>
                  </a:lnTo>
                  <a:lnTo>
                    <a:pt x="325" y="397"/>
                  </a:lnTo>
                  <a:lnTo>
                    <a:pt x="334" y="412"/>
                  </a:lnTo>
                  <a:lnTo>
                    <a:pt x="340" y="422"/>
                  </a:lnTo>
                  <a:lnTo>
                    <a:pt x="367" y="419"/>
                  </a:lnTo>
                  <a:lnTo>
                    <a:pt x="391" y="381"/>
                  </a:lnTo>
                  <a:lnTo>
                    <a:pt x="409" y="363"/>
                  </a:lnTo>
                  <a:lnTo>
                    <a:pt x="419" y="350"/>
                  </a:lnTo>
                  <a:lnTo>
                    <a:pt x="431" y="336"/>
                  </a:lnTo>
                  <a:lnTo>
                    <a:pt x="443" y="315"/>
                  </a:lnTo>
                  <a:lnTo>
                    <a:pt x="453" y="323"/>
                  </a:lnTo>
                  <a:lnTo>
                    <a:pt x="453" y="310"/>
                  </a:lnTo>
                  <a:lnTo>
                    <a:pt x="459" y="303"/>
                  </a:lnTo>
                  <a:lnTo>
                    <a:pt x="477" y="307"/>
                  </a:lnTo>
                  <a:lnTo>
                    <a:pt x="506" y="340"/>
                  </a:lnTo>
                  <a:lnTo>
                    <a:pt x="501" y="250"/>
                  </a:lnTo>
                  <a:lnTo>
                    <a:pt x="475" y="289"/>
                  </a:lnTo>
                  <a:lnTo>
                    <a:pt x="455" y="287"/>
                  </a:lnTo>
                  <a:lnTo>
                    <a:pt x="449" y="262"/>
                  </a:lnTo>
                  <a:lnTo>
                    <a:pt x="449" y="250"/>
                  </a:lnTo>
                  <a:lnTo>
                    <a:pt x="443" y="242"/>
                  </a:lnTo>
                  <a:lnTo>
                    <a:pt x="459" y="221"/>
                  </a:lnTo>
                  <a:lnTo>
                    <a:pt x="468" y="207"/>
                  </a:lnTo>
                  <a:lnTo>
                    <a:pt x="479" y="201"/>
                  </a:lnTo>
                  <a:lnTo>
                    <a:pt x="486" y="199"/>
                  </a:lnTo>
                  <a:lnTo>
                    <a:pt x="492" y="186"/>
                  </a:lnTo>
                  <a:lnTo>
                    <a:pt x="501" y="183"/>
                  </a:lnTo>
                  <a:lnTo>
                    <a:pt x="510" y="183"/>
                  </a:lnTo>
                  <a:lnTo>
                    <a:pt x="492" y="160"/>
                  </a:lnTo>
                  <a:lnTo>
                    <a:pt x="475" y="166"/>
                  </a:lnTo>
                  <a:lnTo>
                    <a:pt x="463" y="166"/>
                  </a:lnTo>
                  <a:lnTo>
                    <a:pt x="453" y="158"/>
                  </a:lnTo>
                  <a:lnTo>
                    <a:pt x="453" y="173"/>
                  </a:lnTo>
                  <a:lnTo>
                    <a:pt x="443" y="188"/>
                  </a:lnTo>
                  <a:lnTo>
                    <a:pt x="429" y="213"/>
                  </a:lnTo>
                  <a:lnTo>
                    <a:pt x="415" y="224"/>
                  </a:lnTo>
                  <a:lnTo>
                    <a:pt x="405" y="224"/>
                  </a:lnTo>
                  <a:lnTo>
                    <a:pt x="402" y="242"/>
                  </a:lnTo>
                  <a:lnTo>
                    <a:pt x="402" y="250"/>
                  </a:lnTo>
                  <a:lnTo>
                    <a:pt x="393" y="256"/>
                  </a:lnTo>
                  <a:lnTo>
                    <a:pt x="404" y="287"/>
                  </a:lnTo>
                  <a:lnTo>
                    <a:pt x="409" y="303"/>
                  </a:lnTo>
                  <a:lnTo>
                    <a:pt x="398" y="325"/>
                  </a:lnTo>
                  <a:lnTo>
                    <a:pt x="384" y="340"/>
                  </a:lnTo>
                  <a:lnTo>
                    <a:pt x="380" y="363"/>
                  </a:lnTo>
                  <a:lnTo>
                    <a:pt x="372" y="381"/>
                  </a:lnTo>
                  <a:lnTo>
                    <a:pt x="364" y="381"/>
                  </a:lnTo>
                  <a:lnTo>
                    <a:pt x="352" y="383"/>
                  </a:lnTo>
                  <a:lnTo>
                    <a:pt x="340" y="391"/>
                  </a:lnTo>
                  <a:lnTo>
                    <a:pt x="336" y="389"/>
                  </a:lnTo>
                  <a:lnTo>
                    <a:pt x="336" y="376"/>
                  </a:lnTo>
                  <a:lnTo>
                    <a:pt x="334" y="356"/>
                  </a:lnTo>
                  <a:lnTo>
                    <a:pt x="325" y="356"/>
                  </a:lnTo>
                  <a:lnTo>
                    <a:pt x="318" y="344"/>
                  </a:lnTo>
                  <a:lnTo>
                    <a:pt x="321" y="325"/>
                  </a:lnTo>
                  <a:lnTo>
                    <a:pt x="323" y="315"/>
                  </a:lnTo>
                  <a:lnTo>
                    <a:pt x="321" y="310"/>
                  </a:lnTo>
                  <a:lnTo>
                    <a:pt x="312" y="315"/>
                  </a:lnTo>
                  <a:lnTo>
                    <a:pt x="308" y="315"/>
                  </a:lnTo>
                  <a:lnTo>
                    <a:pt x="303" y="313"/>
                  </a:lnTo>
                  <a:lnTo>
                    <a:pt x="299" y="310"/>
                  </a:lnTo>
                  <a:lnTo>
                    <a:pt x="288" y="320"/>
                  </a:lnTo>
                  <a:lnTo>
                    <a:pt x="279" y="332"/>
                  </a:lnTo>
                  <a:lnTo>
                    <a:pt x="269" y="346"/>
                  </a:lnTo>
                  <a:lnTo>
                    <a:pt x="247" y="344"/>
                  </a:lnTo>
                  <a:lnTo>
                    <a:pt x="233" y="340"/>
                  </a:lnTo>
                  <a:lnTo>
                    <a:pt x="224" y="328"/>
                  </a:lnTo>
                  <a:lnTo>
                    <a:pt x="224" y="320"/>
                  </a:lnTo>
                  <a:lnTo>
                    <a:pt x="229" y="310"/>
                  </a:lnTo>
                  <a:lnTo>
                    <a:pt x="237" y="303"/>
                  </a:lnTo>
                  <a:lnTo>
                    <a:pt x="244" y="293"/>
                  </a:lnTo>
                  <a:lnTo>
                    <a:pt x="229" y="297"/>
                  </a:lnTo>
                  <a:lnTo>
                    <a:pt x="224" y="285"/>
                  </a:lnTo>
                  <a:lnTo>
                    <a:pt x="224" y="277"/>
                  </a:lnTo>
                  <a:lnTo>
                    <a:pt x="244" y="275"/>
                  </a:lnTo>
                  <a:lnTo>
                    <a:pt x="261" y="272"/>
                  </a:lnTo>
                  <a:lnTo>
                    <a:pt x="249" y="264"/>
                  </a:lnTo>
                  <a:lnTo>
                    <a:pt x="231" y="267"/>
                  </a:lnTo>
                  <a:lnTo>
                    <a:pt x="231" y="252"/>
                  </a:lnTo>
                  <a:lnTo>
                    <a:pt x="239" y="242"/>
                  </a:lnTo>
                  <a:lnTo>
                    <a:pt x="257" y="231"/>
                  </a:lnTo>
                  <a:lnTo>
                    <a:pt x="263" y="221"/>
                  </a:lnTo>
                  <a:lnTo>
                    <a:pt x="269" y="216"/>
                  </a:lnTo>
                  <a:lnTo>
                    <a:pt x="283" y="213"/>
                  </a:lnTo>
                  <a:lnTo>
                    <a:pt x="295" y="216"/>
                  </a:lnTo>
                  <a:lnTo>
                    <a:pt x="301" y="221"/>
                  </a:lnTo>
                  <a:lnTo>
                    <a:pt x="310" y="213"/>
                  </a:lnTo>
                  <a:lnTo>
                    <a:pt x="301" y="211"/>
                  </a:lnTo>
                  <a:lnTo>
                    <a:pt x="301" y="191"/>
                  </a:lnTo>
                  <a:lnTo>
                    <a:pt x="326" y="168"/>
                  </a:lnTo>
                  <a:lnTo>
                    <a:pt x="340" y="152"/>
                  </a:lnTo>
                  <a:lnTo>
                    <a:pt x="348" y="150"/>
                  </a:lnTo>
                  <a:lnTo>
                    <a:pt x="346" y="142"/>
                  </a:lnTo>
                  <a:lnTo>
                    <a:pt x="358" y="125"/>
                  </a:lnTo>
                  <a:lnTo>
                    <a:pt x="372" y="102"/>
                  </a:lnTo>
                  <a:lnTo>
                    <a:pt x="387" y="92"/>
                  </a:lnTo>
                  <a:lnTo>
                    <a:pt x="376" y="82"/>
                  </a:lnTo>
                  <a:lnTo>
                    <a:pt x="407" y="59"/>
                  </a:lnTo>
                  <a:lnTo>
                    <a:pt x="422" y="62"/>
                  </a:lnTo>
                  <a:lnTo>
                    <a:pt x="419" y="49"/>
                  </a:lnTo>
                  <a:lnTo>
                    <a:pt x="446" y="46"/>
                  </a:lnTo>
                  <a:lnTo>
                    <a:pt x="499" y="6"/>
                  </a:lnTo>
                  <a:lnTo>
                    <a:pt x="506" y="0"/>
                  </a:lnTo>
                  <a:lnTo>
                    <a:pt x="496" y="31"/>
                  </a:lnTo>
                  <a:lnTo>
                    <a:pt x="508" y="15"/>
                  </a:lnTo>
                  <a:lnTo>
                    <a:pt x="522" y="11"/>
                  </a:lnTo>
                  <a:lnTo>
                    <a:pt x="520" y="23"/>
                  </a:lnTo>
                  <a:lnTo>
                    <a:pt x="560" y="8"/>
                  </a:lnTo>
                  <a:lnTo>
                    <a:pt x="580" y="21"/>
                  </a:lnTo>
                  <a:lnTo>
                    <a:pt x="552" y="33"/>
                  </a:lnTo>
                  <a:lnTo>
                    <a:pt x="562" y="49"/>
                  </a:lnTo>
                  <a:lnTo>
                    <a:pt x="602" y="46"/>
                  </a:lnTo>
                  <a:lnTo>
                    <a:pt x="659" y="68"/>
                  </a:lnTo>
                  <a:lnTo>
                    <a:pt x="655" y="94"/>
                  </a:lnTo>
                  <a:lnTo>
                    <a:pt x="631" y="117"/>
                  </a:lnTo>
                  <a:lnTo>
                    <a:pt x="595" y="130"/>
                  </a:lnTo>
                  <a:lnTo>
                    <a:pt x="589" y="158"/>
                  </a:lnTo>
                  <a:lnTo>
                    <a:pt x="591" y="183"/>
                  </a:lnTo>
                  <a:lnTo>
                    <a:pt x="602" y="188"/>
                  </a:lnTo>
                  <a:lnTo>
                    <a:pt x="604" y="201"/>
                  </a:lnTo>
                  <a:lnTo>
                    <a:pt x="607" y="207"/>
                  </a:lnTo>
                  <a:lnTo>
                    <a:pt x="615" y="211"/>
                  </a:lnTo>
                  <a:lnTo>
                    <a:pt x="617" y="226"/>
                  </a:lnTo>
                  <a:lnTo>
                    <a:pt x="629" y="244"/>
                  </a:lnTo>
                  <a:lnTo>
                    <a:pt x="629" y="252"/>
                  </a:lnTo>
                  <a:lnTo>
                    <a:pt x="641" y="252"/>
                  </a:lnTo>
                  <a:lnTo>
                    <a:pt x="645" y="256"/>
                  </a:lnTo>
                  <a:lnTo>
                    <a:pt x="655" y="262"/>
                  </a:lnTo>
                  <a:lnTo>
                    <a:pt x="661" y="254"/>
                  </a:lnTo>
                  <a:lnTo>
                    <a:pt x="666" y="242"/>
                  </a:lnTo>
                  <a:lnTo>
                    <a:pt x="670" y="234"/>
                  </a:lnTo>
                  <a:lnTo>
                    <a:pt x="681" y="239"/>
                  </a:lnTo>
                  <a:lnTo>
                    <a:pt x="692" y="221"/>
                  </a:lnTo>
                  <a:lnTo>
                    <a:pt x="692" y="209"/>
                  </a:lnTo>
                  <a:lnTo>
                    <a:pt x="696" y="199"/>
                  </a:lnTo>
                  <a:lnTo>
                    <a:pt x="698" y="191"/>
                  </a:lnTo>
                  <a:lnTo>
                    <a:pt x="722" y="183"/>
                  </a:lnTo>
                  <a:lnTo>
                    <a:pt x="742" y="176"/>
                  </a:lnTo>
                  <a:lnTo>
                    <a:pt x="767" y="166"/>
                  </a:lnTo>
                  <a:lnTo>
                    <a:pt x="797" y="173"/>
                  </a:lnTo>
                  <a:lnTo>
                    <a:pt x="826" y="173"/>
                  </a:lnTo>
                  <a:lnTo>
                    <a:pt x="876" y="173"/>
                  </a:lnTo>
                  <a:lnTo>
                    <a:pt x="885" y="109"/>
                  </a:lnTo>
                  <a:lnTo>
                    <a:pt x="912" y="112"/>
                  </a:lnTo>
                  <a:lnTo>
                    <a:pt x="932" y="160"/>
                  </a:lnTo>
                  <a:lnTo>
                    <a:pt x="936" y="119"/>
                  </a:lnTo>
                  <a:lnTo>
                    <a:pt x="1027" y="8"/>
                  </a:lnTo>
                  <a:lnTo>
                    <a:pt x="1063" y="8"/>
                  </a:lnTo>
                  <a:lnTo>
                    <a:pt x="1094" y="31"/>
                  </a:lnTo>
                  <a:lnTo>
                    <a:pt x="1135" y="29"/>
                  </a:lnTo>
                  <a:lnTo>
                    <a:pt x="1191" y="68"/>
                  </a:lnTo>
                  <a:lnTo>
                    <a:pt x="1254" y="92"/>
                  </a:lnTo>
                  <a:lnTo>
                    <a:pt x="1300" y="87"/>
                  </a:lnTo>
                  <a:lnTo>
                    <a:pt x="1359" y="112"/>
                  </a:lnTo>
                  <a:lnTo>
                    <a:pt x="1408" y="112"/>
                  </a:lnTo>
                  <a:lnTo>
                    <a:pt x="1432" y="94"/>
                  </a:lnTo>
                  <a:lnTo>
                    <a:pt x="1488" y="94"/>
                  </a:lnTo>
                  <a:lnTo>
                    <a:pt x="1517" y="115"/>
                  </a:lnTo>
                  <a:lnTo>
                    <a:pt x="1592" y="115"/>
                  </a:lnTo>
                  <a:lnTo>
                    <a:pt x="1656" y="150"/>
                  </a:lnTo>
                  <a:lnTo>
                    <a:pt x="1772" y="145"/>
                  </a:lnTo>
                  <a:lnTo>
                    <a:pt x="1957" y="160"/>
                  </a:lnTo>
                  <a:lnTo>
                    <a:pt x="2046" y="209"/>
                  </a:lnTo>
                  <a:lnTo>
                    <a:pt x="2121" y="239"/>
                  </a:lnTo>
                  <a:lnTo>
                    <a:pt x="2169" y="264"/>
                  </a:lnTo>
                  <a:lnTo>
                    <a:pt x="2154" y="272"/>
                  </a:lnTo>
                  <a:lnTo>
                    <a:pt x="2121" y="252"/>
                  </a:lnTo>
                  <a:lnTo>
                    <a:pt x="2044" y="244"/>
                  </a:lnTo>
                  <a:lnTo>
                    <a:pt x="2066" y="264"/>
                  </a:lnTo>
                  <a:lnTo>
                    <a:pt x="2099" y="275"/>
                  </a:lnTo>
                  <a:lnTo>
                    <a:pt x="2090" y="307"/>
                  </a:lnTo>
                  <a:lnTo>
                    <a:pt x="2053" y="328"/>
                  </a:lnTo>
                  <a:lnTo>
                    <a:pt x="2042" y="361"/>
                  </a:lnTo>
                  <a:lnTo>
                    <a:pt x="2090" y="391"/>
                  </a:lnTo>
                  <a:lnTo>
                    <a:pt x="2123" y="432"/>
                  </a:lnTo>
                  <a:lnTo>
                    <a:pt x="2141" y="490"/>
                  </a:lnTo>
                  <a:lnTo>
                    <a:pt x="2119" y="495"/>
                  </a:lnTo>
                  <a:lnTo>
                    <a:pt x="2071" y="477"/>
                  </a:lnTo>
                  <a:lnTo>
                    <a:pt x="2022" y="434"/>
                  </a:lnTo>
                  <a:lnTo>
                    <a:pt x="2002" y="412"/>
                  </a:lnTo>
                  <a:lnTo>
                    <a:pt x="1991" y="381"/>
                  </a:lnTo>
                  <a:lnTo>
                    <a:pt x="1979" y="336"/>
                  </a:lnTo>
                  <a:lnTo>
                    <a:pt x="1959" y="320"/>
                  </a:lnTo>
                  <a:lnTo>
                    <a:pt x="1941" y="318"/>
                  </a:lnTo>
                  <a:lnTo>
                    <a:pt x="1925" y="323"/>
                  </a:lnTo>
                  <a:lnTo>
                    <a:pt x="1943" y="358"/>
                  </a:lnTo>
                  <a:lnTo>
                    <a:pt x="1895" y="363"/>
                  </a:lnTo>
                  <a:lnTo>
                    <a:pt x="1873" y="346"/>
                  </a:lnTo>
                  <a:lnTo>
                    <a:pt x="1832" y="356"/>
                  </a:lnTo>
                  <a:lnTo>
                    <a:pt x="1801" y="383"/>
                  </a:lnTo>
                  <a:lnTo>
                    <a:pt x="1801" y="399"/>
                  </a:lnTo>
                  <a:lnTo>
                    <a:pt x="1812" y="424"/>
                  </a:lnTo>
                  <a:lnTo>
                    <a:pt x="1862" y="432"/>
                  </a:lnTo>
                  <a:lnTo>
                    <a:pt x="1902" y="463"/>
                  </a:lnTo>
                  <a:lnTo>
                    <a:pt x="1969" y="546"/>
                  </a:lnTo>
                  <a:lnTo>
                    <a:pt x="1996" y="602"/>
                  </a:lnTo>
                  <a:lnTo>
                    <a:pt x="2000" y="661"/>
                  </a:lnTo>
                  <a:lnTo>
                    <a:pt x="1994" y="708"/>
                  </a:lnTo>
                  <a:lnTo>
                    <a:pt x="1979" y="708"/>
                  </a:lnTo>
                  <a:lnTo>
                    <a:pt x="1961" y="690"/>
                  </a:lnTo>
                  <a:lnTo>
                    <a:pt x="1935" y="714"/>
                  </a:lnTo>
                  <a:lnTo>
                    <a:pt x="1910" y="733"/>
                  </a:lnTo>
                  <a:lnTo>
                    <a:pt x="1906" y="772"/>
                  </a:lnTo>
                  <a:lnTo>
                    <a:pt x="1933" y="813"/>
                  </a:lnTo>
                  <a:lnTo>
                    <a:pt x="1915" y="845"/>
                  </a:lnTo>
                  <a:lnTo>
                    <a:pt x="1910" y="901"/>
                  </a:lnTo>
                  <a:lnTo>
                    <a:pt x="1943" y="937"/>
                  </a:lnTo>
                  <a:lnTo>
                    <a:pt x="1981" y="947"/>
                  </a:lnTo>
                  <a:lnTo>
                    <a:pt x="2020" y="985"/>
                  </a:lnTo>
                  <a:lnTo>
                    <a:pt x="2053" y="1036"/>
                  </a:lnTo>
                  <a:lnTo>
                    <a:pt x="2056" y="1112"/>
                  </a:lnTo>
                  <a:lnTo>
                    <a:pt x="2044" y="1148"/>
                  </a:lnTo>
                  <a:lnTo>
                    <a:pt x="2009" y="1177"/>
                  </a:lnTo>
                  <a:lnTo>
                    <a:pt x="1965" y="1193"/>
                  </a:lnTo>
                  <a:lnTo>
                    <a:pt x="1937" y="1216"/>
                  </a:lnTo>
                  <a:lnTo>
                    <a:pt x="1921" y="1203"/>
                  </a:lnTo>
                  <a:lnTo>
                    <a:pt x="1908" y="1216"/>
                  </a:lnTo>
                  <a:lnTo>
                    <a:pt x="1904" y="1271"/>
                  </a:lnTo>
                  <a:lnTo>
                    <a:pt x="1913" y="1305"/>
                  </a:lnTo>
                  <a:lnTo>
                    <a:pt x="1957" y="1343"/>
                  </a:lnTo>
                  <a:lnTo>
                    <a:pt x="1974" y="1381"/>
                  </a:lnTo>
                  <a:lnTo>
                    <a:pt x="1989" y="1404"/>
                  </a:lnTo>
                  <a:lnTo>
                    <a:pt x="1985" y="1445"/>
                  </a:lnTo>
                  <a:lnTo>
                    <a:pt x="1957" y="1477"/>
                  </a:lnTo>
                  <a:lnTo>
                    <a:pt x="1928" y="1477"/>
                  </a:lnTo>
                  <a:lnTo>
                    <a:pt x="1880" y="1429"/>
                  </a:lnTo>
                  <a:lnTo>
                    <a:pt x="1846" y="1412"/>
                  </a:lnTo>
                  <a:lnTo>
                    <a:pt x="1832" y="1402"/>
                  </a:lnTo>
                  <a:lnTo>
                    <a:pt x="1818" y="1427"/>
                  </a:lnTo>
                  <a:lnTo>
                    <a:pt x="1822" y="1462"/>
                  </a:lnTo>
                  <a:lnTo>
                    <a:pt x="1834" y="1490"/>
                  </a:lnTo>
                  <a:lnTo>
                    <a:pt x="1842" y="1533"/>
                  </a:lnTo>
                  <a:lnTo>
                    <a:pt x="1871" y="1549"/>
                  </a:lnTo>
                  <a:lnTo>
                    <a:pt x="1862" y="1571"/>
                  </a:lnTo>
                  <a:lnTo>
                    <a:pt x="1864" y="1604"/>
                  </a:lnTo>
                  <a:lnTo>
                    <a:pt x="1873" y="1637"/>
                  </a:lnTo>
                  <a:lnTo>
                    <a:pt x="1854" y="1635"/>
                  </a:lnTo>
                  <a:lnTo>
                    <a:pt x="1832" y="1596"/>
                  </a:lnTo>
                  <a:lnTo>
                    <a:pt x="1834" y="1556"/>
                  </a:lnTo>
                  <a:lnTo>
                    <a:pt x="1827" y="1543"/>
                  </a:lnTo>
                  <a:lnTo>
                    <a:pt x="1818" y="1498"/>
                  </a:lnTo>
                  <a:lnTo>
                    <a:pt x="1809" y="1485"/>
                  </a:lnTo>
                  <a:lnTo>
                    <a:pt x="1805" y="1422"/>
                  </a:lnTo>
                  <a:lnTo>
                    <a:pt x="1790" y="1381"/>
                  </a:lnTo>
                  <a:lnTo>
                    <a:pt x="1767" y="1345"/>
                  </a:lnTo>
                  <a:lnTo>
                    <a:pt x="1724" y="1326"/>
                  </a:lnTo>
                  <a:lnTo>
                    <a:pt x="1691" y="1292"/>
                  </a:lnTo>
                  <a:lnTo>
                    <a:pt x="1678" y="1267"/>
                  </a:lnTo>
                  <a:lnTo>
                    <a:pt x="1656" y="1239"/>
                  </a:lnTo>
                  <a:lnTo>
                    <a:pt x="1623" y="1175"/>
                  </a:lnTo>
                  <a:lnTo>
                    <a:pt x="1592" y="1181"/>
                  </a:lnTo>
                  <a:lnTo>
                    <a:pt x="1553" y="1211"/>
                  </a:lnTo>
                  <a:lnTo>
                    <a:pt x="1535" y="1236"/>
                  </a:lnTo>
                  <a:lnTo>
                    <a:pt x="1500" y="1285"/>
                  </a:lnTo>
                  <a:lnTo>
                    <a:pt x="1474" y="1335"/>
                  </a:lnTo>
                  <a:lnTo>
                    <a:pt x="1464" y="1353"/>
                  </a:lnTo>
                  <a:lnTo>
                    <a:pt x="1474" y="1414"/>
                  </a:lnTo>
                  <a:lnTo>
                    <a:pt x="1472" y="1472"/>
                  </a:lnTo>
                  <a:lnTo>
                    <a:pt x="1440" y="1513"/>
                  </a:lnTo>
                  <a:lnTo>
                    <a:pt x="1423" y="1515"/>
                  </a:lnTo>
                  <a:lnTo>
                    <a:pt x="1385" y="1432"/>
                  </a:lnTo>
                  <a:lnTo>
                    <a:pt x="1355" y="1371"/>
                  </a:lnTo>
                  <a:lnTo>
                    <a:pt x="1296" y="1259"/>
                  </a:lnTo>
                  <a:lnTo>
                    <a:pt x="1294" y="1216"/>
                  </a:lnTo>
                  <a:lnTo>
                    <a:pt x="1280" y="1195"/>
                  </a:lnTo>
                  <a:lnTo>
                    <a:pt x="1270" y="1224"/>
                  </a:lnTo>
                  <a:lnTo>
                    <a:pt x="1219" y="1160"/>
                  </a:lnTo>
                  <a:lnTo>
                    <a:pt x="1149" y="1112"/>
                  </a:lnTo>
                  <a:lnTo>
                    <a:pt x="1106" y="1122"/>
                  </a:lnTo>
                  <a:lnTo>
                    <a:pt x="1043" y="1117"/>
                  </a:lnTo>
                  <a:lnTo>
                    <a:pt x="1013" y="1081"/>
                  </a:lnTo>
                  <a:lnTo>
                    <a:pt x="979" y="1087"/>
                  </a:lnTo>
                  <a:lnTo>
                    <a:pt x="932" y="1071"/>
                  </a:lnTo>
                  <a:lnTo>
                    <a:pt x="833" y="952"/>
                  </a:lnTo>
                  <a:lnTo>
                    <a:pt x="839" y="1001"/>
                  </a:lnTo>
                  <a:lnTo>
                    <a:pt x="868" y="1069"/>
                  </a:lnTo>
                  <a:lnTo>
                    <a:pt x="902" y="1117"/>
                  </a:lnTo>
                  <a:lnTo>
                    <a:pt x="938" y="1142"/>
                  </a:lnTo>
                  <a:lnTo>
                    <a:pt x="977" y="1122"/>
                  </a:lnTo>
                  <a:lnTo>
                    <a:pt x="1009" y="1122"/>
                  </a:lnTo>
                  <a:lnTo>
                    <a:pt x="1050" y="1165"/>
                  </a:lnTo>
                  <a:lnTo>
                    <a:pt x="1074" y="1198"/>
                  </a:lnTo>
                  <a:lnTo>
                    <a:pt x="1070" y="1218"/>
                  </a:lnTo>
                  <a:lnTo>
                    <a:pt x="999" y="1312"/>
                  </a:lnTo>
                  <a:lnTo>
                    <a:pt x="951" y="1348"/>
                  </a:lnTo>
                  <a:lnTo>
                    <a:pt x="852" y="1396"/>
                  </a:lnTo>
                  <a:lnTo>
                    <a:pt x="823" y="1412"/>
                  </a:lnTo>
                  <a:lnTo>
                    <a:pt x="806" y="1396"/>
                  </a:lnTo>
                  <a:lnTo>
                    <a:pt x="799" y="1376"/>
                  </a:lnTo>
                  <a:lnTo>
                    <a:pt x="797" y="1348"/>
                  </a:lnTo>
                  <a:lnTo>
                    <a:pt x="789" y="1320"/>
                  </a:lnTo>
                  <a:lnTo>
                    <a:pt x="775" y="1297"/>
                  </a:lnTo>
                  <a:lnTo>
                    <a:pt x="764" y="1277"/>
                  </a:lnTo>
                  <a:lnTo>
                    <a:pt x="746" y="1249"/>
                  </a:lnTo>
                  <a:lnTo>
                    <a:pt x="736" y="1232"/>
                  </a:lnTo>
                  <a:lnTo>
                    <a:pt x="728" y="1208"/>
                  </a:lnTo>
                  <a:lnTo>
                    <a:pt x="714" y="1189"/>
                  </a:lnTo>
                  <a:lnTo>
                    <a:pt x="692" y="1138"/>
                  </a:lnTo>
                  <a:lnTo>
                    <a:pt x="681" y="1117"/>
                  </a:lnTo>
                  <a:lnTo>
                    <a:pt x="665" y="1089"/>
                  </a:lnTo>
                  <a:lnTo>
                    <a:pt x="639" y="1052"/>
                  </a:lnTo>
                  <a:lnTo>
                    <a:pt x="626" y="1028"/>
                  </a:lnTo>
                  <a:lnTo>
                    <a:pt x="613" y="1013"/>
                  </a:lnTo>
                  <a:lnTo>
                    <a:pt x="599" y="980"/>
                  </a:lnTo>
                  <a:lnTo>
                    <a:pt x="641" y="950"/>
                  </a:lnTo>
                  <a:lnTo>
                    <a:pt x="659" y="884"/>
                  </a:lnTo>
                  <a:lnTo>
                    <a:pt x="619" y="866"/>
                  </a:lnTo>
                  <a:lnTo>
                    <a:pt x="564" y="876"/>
                  </a:lnTo>
                  <a:lnTo>
                    <a:pt x="552" y="868"/>
                  </a:lnTo>
                  <a:lnTo>
                    <a:pt x="545" y="868"/>
                  </a:lnTo>
                  <a:lnTo>
                    <a:pt x="538" y="868"/>
                  </a:lnTo>
                  <a:lnTo>
                    <a:pt x="532" y="868"/>
                  </a:lnTo>
                  <a:lnTo>
                    <a:pt x="530" y="856"/>
                  </a:lnTo>
                  <a:lnTo>
                    <a:pt x="526" y="845"/>
                  </a:lnTo>
                  <a:lnTo>
                    <a:pt x="526" y="825"/>
                  </a:lnTo>
                  <a:lnTo>
                    <a:pt x="516" y="815"/>
                  </a:lnTo>
                  <a:lnTo>
                    <a:pt x="514" y="802"/>
                  </a:lnTo>
                  <a:lnTo>
                    <a:pt x="508" y="800"/>
                  </a:lnTo>
                  <a:lnTo>
                    <a:pt x="503" y="790"/>
                  </a:lnTo>
                  <a:lnTo>
                    <a:pt x="501" y="780"/>
                  </a:lnTo>
                  <a:lnTo>
                    <a:pt x="496" y="770"/>
                  </a:lnTo>
                  <a:lnTo>
                    <a:pt x="492" y="759"/>
                  </a:lnTo>
                  <a:lnTo>
                    <a:pt x="481" y="759"/>
                  </a:lnTo>
                  <a:lnTo>
                    <a:pt x="473" y="759"/>
                  </a:lnTo>
                  <a:lnTo>
                    <a:pt x="468" y="759"/>
                  </a:lnTo>
                  <a:lnTo>
                    <a:pt x="466" y="777"/>
                  </a:lnTo>
                  <a:lnTo>
                    <a:pt x="466" y="790"/>
                  </a:lnTo>
                  <a:lnTo>
                    <a:pt x="466" y="805"/>
                  </a:lnTo>
                  <a:lnTo>
                    <a:pt x="466" y="820"/>
                  </a:lnTo>
                  <a:lnTo>
                    <a:pt x="466" y="831"/>
                  </a:lnTo>
                  <a:lnTo>
                    <a:pt x="457" y="835"/>
                  </a:lnTo>
                  <a:lnTo>
                    <a:pt x="449" y="845"/>
                  </a:lnTo>
                  <a:lnTo>
                    <a:pt x="437" y="831"/>
                  </a:lnTo>
                  <a:lnTo>
                    <a:pt x="429" y="810"/>
                  </a:lnTo>
                  <a:lnTo>
                    <a:pt x="431" y="788"/>
                  </a:lnTo>
                  <a:lnTo>
                    <a:pt x="419" y="751"/>
                  </a:lnTo>
                  <a:lnTo>
                    <a:pt x="413" y="731"/>
                  </a:lnTo>
                  <a:lnTo>
                    <a:pt x="400" y="719"/>
                  </a:lnTo>
                  <a:lnTo>
                    <a:pt x="384" y="706"/>
                  </a:lnTo>
                  <a:lnTo>
                    <a:pt x="376" y="688"/>
                  </a:lnTo>
                  <a:lnTo>
                    <a:pt x="369" y="676"/>
                  </a:lnTo>
                  <a:lnTo>
                    <a:pt x="356" y="673"/>
                  </a:lnTo>
                  <a:lnTo>
                    <a:pt x="352" y="665"/>
                  </a:lnTo>
                  <a:lnTo>
                    <a:pt x="342" y="665"/>
                  </a:lnTo>
                  <a:lnTo>
                    <a:pt x="334" y="678"/>
                  </a:lnTo>
                  <a:lnTo>
                    <a:pt x="326" y="688"/>
                  </a:lnTo>
                  <a:lnTo>
                    <a:pt x="345" y="700"/>
                  </a:lnTo>
                  <a:lnTo>
                    <a:pt x="354" y="719"/>
                  </a:lnTo>
                  <a:lnTo>
                    <a:pt x="372" y="741"/>
                  </a:lnTo>
                  <a:lnTo>
                    <a:pt x="380" y="751"/>
                  </a:lnTo>
                  <a:lnTo>
                    <a:pt x="393" y="759"/>
                  </a:lnTo>
                  <a:lnTo>
                    <a:pt x="404" y="780"/>
                  </a:lnTo>
                  <a:lnTo>
                    <a:pt x="391" y="798"/>
                  </a:lnTo>
                  <a:lnTo>
                    <a:pt x="389" y="790"/>
                  </a:lnTo>
                  <a:lnTo>
                    <a:pt x="389" y="780"/>
                  </a:lnTo>
                  <a:lnTo>
                    <a:pt x="384" y="802"/>
                  </a:lnTo>
                  <a:lnTo>
                    <a:pt x="382" y="823"/>
                  </a:lnTo>
                  <a:lnTo>
                    <a:pt x="369" y="827"/>
                  </a:lnTo>
                  <a:lnTo>
                    <a:pt x="374" y="802"/>
                  </a:lnTo>
                  <a:lnTo>
                    <a:pt x="372" y="790"/>
                  </a:lnTo>
                  <a:lnTo>
                    <a:pt x="358" y="782"/>
                  </a:lnTo>
                  <a:lnTo>
                    <a:pt x="352" y="777"/>
                  </a:lnTo>
                  <a:lnTo>
                    <a:pt x="346" y="767"/>
                  </a:lnTo>
                  <a:lnTo>
                    <a:pt x="334" y="757"/>
                  </a:lnTo>
                  <a:lnTo>
                    <a:pt x="326" y="749"/>
                  </a:lnTo>
                  <a:lnTo>
                    <a:pt x="318" y="733"/>
                  </a:lnTo>
                  <a:lnTo>
                    <a:pt x="308" y="726"/>
                  </a:lnTo>
                  <a:lnTo>
                    <a:pt x="303" y="711"/>
                  </a:lnTo>
                  <a:lnTo>
                    <a:pt x="301" y="698"/>
                  </a:lnTo>
                  <a:lnTo>
                    <a:pt x="292" y="694"/>
                  </a:lnTo>
                  <a:lnTo>
                    <a:pt x="284" y="686"/>
                  </a:lnTo>
                  <a:lnTo>
                    <a:pt x="269" y="686"/>
                  </a:lnTo>
                  <a:lnTo>
                    <a:pt x="255" y="688"/>
                  </a:lnTo>
                  <a:lnTo>
                    <a:pt x="239" y="686"/>
                  </a:lnTo>
                  <a:lnTo>
                    <a:pt x="211" y="688"/>
                  </a:lnTo>
                  <a:lnTo>
                    <a:pt x="192" y="690"/>
                  </a:lnTo>
                  <a:lnTo>
                    <a:pt x="185" y="696"/>
                  </a:lnTo>
                  <a:lnTo>
                    <a:pt x="184" y="711"/>
                  </a:lnTo>
                  <a:lnTo>
                    <a:pt x="184" y="729"/>
                  </a:lnTo>
                  <a:lnTo>
                    <a:pt x="172" y="747"/>
                  </a:lnTo>
                  <a:lnTo>
                    <a:pt x="164" y="754"/>
                  </a:lnTo>
                  <a:lnTo>
                    <a:pt x="160" y="759"/>
                  </a:lnTo>
                  <a:lnTo>
                    <a:pt x="154" y="777"/>
                  </a:lnTo>
                  <a:lnTo>
                    <a:pt x="150" y="788"/>
                  </a:lnTo>
                  <a:lnTo>
                    <a:pt x="156" y="794"/>
                  </a:lnTo>
                  <a:lnTo>
                    <a:pt x="156" y="810"/>
                  </a:lnTo>
                  <a:lnTo>
                    <a:pt x="154" y="817"/>
                  </a:lnTo>
                  <a:lnTo>
                    <a:pt x="150" y="827"/>
                  </a:lnTo>
                  <a:lnTo>
                    <a:pt x="141" y="845"/>
                  </a:lnTo>
                  <a:lnTo>
                    <a:pt x="134" y="838"/>
                  </a:lnTo>
                  <a:lnTo>
                    <a:pt x="128" y="843"/>
                  </a:lnTo>
                  <a:lnTo>
                    <a:pt x="121" y="851"/>
                  </a:lnTo>
                  <a:lnTo>
                    <a:pt x="108" y="853"/>
                  </a:lnTo>
                  <a:lnTo>
                    <a:pt x="97" y="866"/>
                  </a:lnTo>
                  <a:lnTo>
                    <a:pt x="84" y="868"/>
                  </a:lnTo>
                  <a:lnTo>
                    <a:pt x="73" y="868"/>
                  </a:lnTo>
                  <a:lnTo>
                    <a:pt x="61" y="868"/>
                  </a:lnTo>
                  <a:lnTo>
                    <a:pt x="35" y="876"/>
                  </a:lnTo>
                  <a:lnTo>
                    <a:pt x="24" y="876"/>
                  </a:lnTo>
                  <a:lnTo>
                    <a:pt x="18" y="858"/>
                  </a:lnTo>
                  <a:lnTo>
                    <a:pt x="11" y="835"/>
                  </a:lnTo>
                  <a:lnTo>
                    <a:pt x="7" y="815"/>
                  </a:lnTo>
                  <a:lnTo>
                    <a:pt x="5" y="794"/>
                  </a:lnTo>
                  <a:lnTo>
                    <a:pt x="5" y="770"/>
                  </a:lnTo>
                  <a:lnTo>
                    <a:pt x="0" y="733"/>
                  </a:lnTo>
                </a:path>
              </a:pathLst>
            </a:custGeom>
            <a:grpFill/>
            <a:ln w="12700" cap="rnd" cmpd="sng">
              <a:solidFill>
                <a:srgbClr val="003399"/>
              </a:solidFill>
              <a:prstDash val="solid"/>
              <a:round/>
              <a:headEnd type="none" w="med" len="med"/>
              <a:tailEnd type="none" w="med" len="med"/>
            </a:ln>
            <a:effectLst>
              <a:outerShdw dist="35921" dir="2700000" algn="ctr" rotWithShape="0">
                <a:srgbClr val="BABABA"/>
              </a:outerShdw>
            </a:effectLst>
          </p:spPr>
          <p:txBody>
            <a:bodyPr/>
            <a:lstStyle/>
            <a:p>
              <a:pPr defTabSz="457200">
                <a:defRPr/>
              </a:pPr>
              <a:endParaRPr lang="en-GB">
                <a:solidFill>
                  <a:prstClr val="black"/>
                </a:solidFill>
              </a:endParaRPr>
            </a:p>
          </p:txBody>
        </p:sp>
        <p:grpSp>
          <p:nvGrpSpPr>
            <p:cNvPr id="3" name="Group 4"/>
            <p:cNvGrpSpPr>
              <a:grpSpLocks/>
            </p:cNvGrpSpPr>
            <p:nvPr/>
          </p:nvGrpSpPr>
          <p:grpSpPr bwMode="auto">
            <a:xfrm>
              <a:off x="5061" y="3398"/>
              <a:ext cx="420" cy="281"/>
              <a:chOff x="5619" y="3659"/>
              <a:chExt cx="502" cy="309"/>
            </a:xfrm>
            <a:grpFill/>
          </p:grpSpPr>
          <p:sp>
            <p:nvSpPr>
              <p:cNvPr id="15442" name="Freeform 5"/>
              <p:cNvSpPr>
                <a:spLocks/>
              </p:cNvSpPr>
              <p:nvPr/>
            </p:nvSpPr>
            <p:spPr bwMode="auto">
              <a:xfrm>
                <a:off x="6041" y="3659"/>
                <a:ext cx="80" cy="189"/>
              </a:xfrm>
              <a:custGeom>
                <a:avLst/>
                <a:gdLst>
                  <a:gd name="T0" fmla="*/ 26 w 80"/>
                  <a:gd name="T1" fmla="*/ 2 h 189"/>
                  <a:gd name="T2" fmla="*/ 33 w 80"/>
                  <a:gd name="T3" fmla="*/ 0 h 189"/>
                  <a:gd name="T4" fmla="*/ 48 w 80"/>
                  <a:gd name="T5" fmla="*/ 20 h 189"/>
                  <a:gd name="T6" fmla="*/ 46 w 80"/>
                  <a:gd name="T7" fmla="*/ 79 h 189"/>
                  <a:gd name="T8" fmla="*/ 55 w 80"/>
                  <a:gd name="T9" fmla="*/ 79 h 189"/>
                  <a:gd name="T10" fmla="*/ 57 w 80"/>
                  <a:gd name="T11" fmla="*/ 86 h 189"/>
                  <a:gd name="T12" fmla="*/ 61 w 80"/>
                  <a:gd name="T13" fmla="*/ 100 h 189"/>
                  <a:gd name="T14" fmla="*/ 63 w 80"/>
                  <a:gd name="T15" fmla="*/ 106 h 189"/>
                  <a:gd name="T16" fmla="*/ 71 w 80"/>
                  <a:gd name="T17" fmla="*/ 104 h 189"/>
                  <a:gd name="T18" fmla="*/ 77 w 80"/>
                  <a:gd name="T19" fmla="*/ 92 h 189"/>
                  <a:gd name="T20" fmla="*/ 79 w 80"/>
                  <a:gd name="T21" fmla="*/ 100 h 189"/>
                  <a:gd name="T22" fmla="*/ 75 w 80"/>
                  <a:gd name="T23" fmla="*/ 109 h 189"/>
                  <a:gd name="T24" fmla="*/ 71 w 80"/>
                  <a:gd name="T25" fmla="*/ 117 h 189"/>
                  <a:gd name="T26" fmla="*/ 69 w 80"/>
                  <a:gd name="T27" fmla="*/ 132 h 189"/>
                  <a:gd name="T28" fmla="*/ 59 w 80"/>
                  <a:gd name="T29" fmla="*/ 139 h 189"/>
                  <a:gd name="T30" fmla="*/ 53 w 80"/>
                  <a:gd name="T31" fmla="*/ 143 h 189"/>
                  <a:gd name="T32" fmla="*/ 46 w 80"/>
                  <a:gd name="T33" fmla="*/ 150 h 189"/>
                  <a:gd name="T34" fmla="*/ 44 w 80"/>
                  <a:gd name="T35" fmla="*/ 157 h 189"/>
                  <a:gd name="T36" fmla="*/ 46 w 80"/>
                  <a:gd name="T37" fmla="*/ 165 h 189"/>
                  <a:gd name="T38" fmla="*/ 48 w 80"/>
                  <a:gd name="T39" fmla="*/ 178 h 189"/>
                  <a:gd name="T40" fmla="*/ 37 w 80"/>
                  <a:gd name="T41" fmla="*/ 182 h 189"/>
                  <a:gd name="T42" fmla="*/ 31 w 80"/>
                  <a:gd name="T43" fmla="*/ 186 h 189"/>
                  <a:gd name="T44" fmla="*/ 26 w 80"/>
                  <a:gd name="T45" fmla="*/ 188 h 189"/>
                  <a:gd name="T46" fmla="*/ 22 w 80"/>
                  <a:gd name="T47" fmla="*/ 186 h 189"/>
                  <a:gd name="T48" fmla="*/ 11 w 80"/>
                  <a:gd name="T49" fmla="*/ 182 h 189"/>
                  <a:gd name="T50" fmla="*/ 7 w 80"/>
                  <a:gd name="T51" fmla="*/ 178 h 189"/>
                  <a:gd name="T52" fmla="*/ 11 w 80"/>
                  <a:gd name="T53" fmla="*/ 168 h 189"/>
                  <a:gd name="T54" fmla="*/ 20 w 80"/>
                  <a:gd name="T55" fmla="*/ 165 h 189"/>
                  <a:gd name="T56" fmla="*/ 26 w 80"/>
                  <a:gd name="T57" fmla="*/ 153 h 189"/>
                  <a:gd name="T58" fmla="*/ 26 w 80"/>
                  <a:gd name="T59" fmla="*/ 147 h 189"/>
                  <a:gd name="T60" fmla="*/ 20 w 80"/>
                  <a:gd name="T61" fmla="*/ 143 h 189"/>
                  <a:gd name="T62" fmla="*/ 11 w 80"/>
                  <a:gd name="T63" fmla="*/ 135 h 189"/>
                  <a:gd name="T64" fmla="*/ 6 w 80"/>
                  <a:gd name="T65" fmla="*/ 135 h 189"/>
                  <a:gd name="T66" fmla="*/ 2 w 80"/>
                  <a:gd name="T67" fmla="*/ 132 h 189"/>
                  <a:gd name="T68" fmla="*/ 0 w 80"/>
                  <a:gd name="T69" fmla="*/ 125 h 189"/>
                  <a:gd name="T70" fmla="*/ 2 w 80"/>
                  <a:gd name="T71" fmla="*/ 119 h 189"/>
                  <a:gd name="T72" fmla="*/ 6 w 80"/>
                  <a:gd name="T73" fmla="*/ 119 h 189"/>
                  <a:gd name="T74" fmla="*/ 11 w 80"/>
                  <a:gd name="T75" fmla="*/ 117 h 189"/>
                  <a:gd name="T76" fmla="*/ 20 w 80"/>
                  <a:gd name="T77" fmla="*/ 109 h 189"/>
                  <a:gd name="T78" fmla="*/ 24 w 80"/>
                  <a:gd name="T79" fmla="*/ 106 h 189"/>
                  <a:gd name="T80" fmla="*/ 28 w 80"/>
                  <a:gd name="T81" fmla="*/ 79 h 189"/>
                  <a:gd name="T82" fmla="*/ 24 w 80"/>
                  <a:gd name="T83" fmla="*/ 71 h 189"/>
                  <a:gd name="T84" fmla="*/ 18 w 80"/>
                  <a:gd name="T85" fmla="*/ 66 h 189"/>
                  <a:gd name="T86" fmla="*/ 16 w 80"/>
                  <a:gd name="T87" fmla="*/ 51 h 189"/>
                  <a:gd name="T88" fmla="*/ 18 w 80"/>
                  <a:gd name="T89" fmla="*/ 35 h 189"/>
                  <a:gd name="T90" fmla="*/ 20 w 80"/>
                  <a:gd name="T91" fmla="*/ 25 h 189"/>
                  <a:gd name="T92" fmla="*/ 26 w 80"/>
                  <a:gd name="T93" fmla="*/ 2 h 18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0" h="189">
                    <a:moveTo>
                      <a:pt x="26" y="2"/>
                    </a:moveTo>
                    <a:lnTo>
                      <a:pt x="33" y="0"/>
                    </a:lnTo>
                    <a:lnTo>
                      <a:pt x="48" y="20"/>
                    </a:lnTo>
                    <a:lnTo>
                      <a:pt x="46" y="79"/>
                    </a:lnTo>
                    <a:lnTo>
                      <a:pt x="55" y="79"/>
                    </a:lnTo>
                    <a:lnTo>
                      <a:pt x="57" y="86"/>
                    </a:lnTo>
                    <a:lnTo>
                      <a:pt x="61" y="100"/>
                    </a:lnTo>
                    <a:lnTo>
                      <a:pt x="63" y="106"/>
                    </a:lnTo>
                    <a:lnTo>
                      <a:pt x="71" y="104"/>
                    </a:lnTo>
                    <a:lnTo>
                      <a:pt x="77" y="92"/>
                    </a:lnTo>
                    <a:lnTo>
                      <a:pt x="79" y="100"/>
                    </a:lnTo>
                    <a:lnTo>
                      <a:pt x="75" y="109"/>
                    </a:lnTo>
                    <a:lnTo>
                      <a:pt x="71" y="117"/>
                    </a:lnTo>
                    <a:lnTo>
                      <a:pt x="69" y="132"/>
                    </a:lnTo>
                    <a:lnTo>
                      <a:pt x="59" y="139"/>
                    </a:lnTo>
                    <a:lnTo>
                      <a:pt x="53" y="143"/>
                    </a:lnTo>
                    <a:lnTo>
                      <a:pt x="46" y="150"/>
                    </a:lnTo>
                    <a:lnTo>
                      <a:pt x="44" y="157"/>
                    </a:lnTo>
                    <a:lnTo>
                      <a:pt x="46" y="165"/>
                    </a:lnTo>
                    <a:lnTo>
                      <a:pt x="48" y="178"/>
                    </a:lnTo>
                    <a:lnTo>
                      <a:pt x="37" y="182"/>
                    </a:lnTo>
                    <a:lnTo>
                      <a:pt x="31" y="186"/>
                    </a:lnTo>
                    <a:lnTo>
                      <a:pt x="26" y="188"/>
                    </a:lnTo>
                    <a:lnTo>
                      <a:pt x="22" y="186"/>
                    </a:lnTo>
                    <a:lnTo>
                      <a:pt x="11" y="182"/>
                    </a:lnTo>
                    <a:lnTo>
                      <a:pt x="7" y="178"/>
                    </a:lnTo>
                    <a:lnTo>
                      <a:pt x="11" y="168"/>
                    </a:lnTo>
                    <a:lnTo>
                      <a:pt x="20" y="165"/>
                    </a:lnTo>
                    <a:lnTo>
                      <a:pt x="26" y="153"/>
                    </a:lnTo>
                    <a:lnTo>
                      <a:pt x="26" y="147"/>
                    </a:lnTo>
                    <a:lnTo>
                      <a:pt x="20" y="143"/>
                    </a:lnTo>
                    <a:lnTo>
                      <a:pt x="11" y="135"/>
                    </a:lnTo>
                    <a:lnTo>
                      <a:pt x="6" y="135"/>
                    </a:lnTo>
                    <a:lnTo>
                      <a:pt x="2" y="132"/>
                    </a:lnTo>
                    <a:lnTo>
                      <a:pt x="0" y="125"/>
                    </a:lnTo>
                    <a:lnTo>
                      <a:pt x="2" y="119"/>
                    </a:lnTo>
                    <a:lnTo>
                      <a:pt x="6" y="119"/>
                    </a:lnTo>
                    <a:lnTo>
                      <a:pt x="11" y="117"/>
                    </a:lnTo>
                    <a:lnTo>
                      <a:pt x="20" y="109"/>
                    </a:lnTo>
                    <a:lnTo>
                      <a:pt x="24" y="106"/>
                    </a:lnTo>
                    <a:lnTo>
                      <a:pt x="28" y="79"/>
                    </a:lnTo>
                    <a:lnTo>
                      <a:pt x="24" y="71"/>
                    </a:lnTo>
                    <a:lnTo>
                      <a:pt x="18" y="66"/>
                    </a:lnTo>
                    <a:lnTo>
                      <a:pt x="16" y="51"/>
                    </a:lnTo>
                    <a:lnTo>
                      <a:pt x="18" y="35"/>
                    </a:lnTo>
                    <a:lnTo>
                      <a:pt x="20" y="25"/>
                    </a:lnTo>
                    <a:lnTo>
                      <a:pt x="26" y="2"/>
                    </a:lnTo>
                  </a:path>
                </a:pathLst>
              </a:custGeom>
              <a:grpFill/>
              <a:ln w="12700" cap="rnd" cmpd="sng">
                <a:solidFill>
                  <a:srgbClr val="003399"/>
                </a:solidFill>
                <a:prstDash val="solid"/>
                <a:round/>
                <a:headEnd type="none" w="med" len="med"/>
                <a:tailEnd type="none" w="med" len="med"/>
              </a:ln>
              <a:effectLst>
                <a:outerShdw dist="35921" dir="2700000" algn="ctr" rotWithShape="0">
                  <a:srgbClr val="BABABA"/>
                </a:outerShdw>
              </a:effectLst>
            </p:spPr>
            <p:txBody>
              <a:bodyPr/>
              <a:lstStyle/>
              <a:p>
                <a:pPr defTabSz="457200">
                  <a:defRPr/>
                </a:pPr>
                <a:endParaRPr lang="en-GB">
                  <a:solidFill>
                    <a:prstClr val="black"/>
                  </a:solidFill>
                </a:endParaRPr>
              </a:p>
            </p:txBody>
          </p:sp>
          <p:sp>
            <p:nvSpPr>
              <p:cNvPr id="15443" name="Freeform 6"/>
              <p:cNvSpPr>
                <a:spLocks/>
              </p:cNvSpPr>
              <p:nvPr/>
            </p:nvSpPr>
            <p:spPr bwMode="auto">
              <a:xfrm>
                <a:off x="5889" y="3806"/>
                <a:ext cx="151" cy="160"/>
              </a:xfrm>
              <a:custGeom>
                <a:avLst/>
                <a:gdLst>
                  <a:gd name="T0" fmla="*/ 146 w 147"/>
                  <a:gd name="T1" fmla="*/ 0 h 162"/>
                  <a:gd name="T2" fmla="*/ 169 w 147"/>
                  <a:gd name="T3" fmla="*/ 0 h 162"/>
                  <a:gd name="T4" fmla="*/ 206 w 147"/>
                  <a:gd name="T5" fmla="*/ 40 h 162"/>
                  <a:gd name="T6" fmla="*/ 167 w 147"/>
                  <a:gd name="T7" fmla="*/ 69 h 162"/>
                  <a:gd name="T8" fmla="*/ 167 w 147"/>
                  <a:gd name="T9" fmla="*/ 85 h 162"/>
                  <a:gd name="T10" fmla="*/ 159 w 147"/>
                  <a:gd name="T11" fmla="*/ 89 h 162"/>
                  <a:gd name="T12" fmla="*/ 138 w 147"/>
                  <a:gd name="T13" fmla="*/ 89 h 162"/>
                  <a:gd name="T14" fmla="*/ 110 w 147"/>
                  <a:gd name="T15" fmla="*/ 108 h 162"/>
                  <a:gd name="T16" fmla="*/ 86 w 147"/>
                  <a:gd name="T17" fmla="*/ 119 h 162"/>
                  <a:gd name="T18" fmla="*/ 66 w 147"/>
                  <a:gd name="T19" fmla="*/ 135 h 162"/>
                  <a:gd name="T20" fmla="*/ 66 w 147"/>
                  <a:gd name="T21" fmla="*/ 120 h 162"/>
                  <a:gd name="T22" fmla="*/ 39 w 147"/>
                  <a:gd name="T23" fmla="*/ 122 h 162"/>
                  <a:gd name="T24" fmla="*/ 17 w 147"/>
                  <a:gd name="T25" fmla="*/ 122 h 162"/>
                  <a:gd name="T26" fmla="*/ 0 w 147"/>
                  <a:gd name="T27" fmla="*/ 122 h 162"/>
                  <a:gd name="T28" fmla="*/ 35 w 147"/>
                  <a:gd name="T29" fmla="*/ 108 h 162"/>
                  <a:gd name="T30" fmla="*/ 43 w 147"/>
                  <a:gd name="T31" fmla="*/ 97 h 162"/>
                  <a:gd name="T32" fmla="*/ 51 w 147"/>
                  <a:gd name="T33" fmla="*/ 97 h 162"/>
                  <a:gd name="T34" fmla="*/ 78 w 147"/>
                  <a:gd name="T35" fmla="*/ 77 h 162"/>
                  <a:gd name="T36" fmla="*/ 86 w 147"/>
                  <a:gd name="T37" fmla="*/ 77 h 162"/>
                  <a:gd name="T38" fmla="*/ 86 w 147"/>
                  <a:gd name="T39" fmla="*/ 74 h 162"/>
                  <a:gd name="T40" fmla="*/ 93 w 147"/>
                  <a:gd name="T41" fmla="*/ 66 h 162"/>
                  <a:gd name="T42" fmla="*/ 110 w 147"/>
                  <a:gd name="T43" fmla="*/ 66 h 162"/>
                  <a:gd name="T44" fmla="*/ 104 w 147"/>
                  <a:gd name="T45" fmla="*/ 44 h 162"/>
                  <a:gd name="T46" fmla="*/ 107 w 147"/>
                  <a:gd name="T47" fmla="*/ 44 h 162"/>
                  <a:gd name="T48" fmla="*/ 120 w 147"/>
                  <a:gd name="T49" fmla="*/ 40 h 162"/>
                  <a:gd name="T50" fmla="*/ 126 w 147"/>
                  <a:gd name="T51" fmla="*/ 40 h 162"/>
                  <a:gd name="T52" fmla="*/ 149 w 147"/>
                  <a:gd name="T53" fmla="*/ 36 h 162"/>
                  <a:gd name="T54" fmla="*/ 146 w 147"/>
                  <a:gd name="T55" fmla="*/ 0 h 16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47" h="162">
                    <a:moveTo>
                      <a:pt x="103" y="0"/>
                    </a:moveTo>
                    <a:lnTo>
                      <a:pt x="120" y="0"/>
                    </a:lnTo>
                    <a:lnTo>
                      <a:pt x="146" y="47"/>
                    </a:lnTo>
                    <a:lnTo>
                      <a:pt x="119" y="82"/>
                    </a:lnTo>
                    <a:lnTo>
                      <a:pt x="119" y="98"/>
                    </a:lnTo>
                    <a:lnTo>
                      <a:pt x="113" y="102"/>
                    </a:lnTo>
                    <a:lnTo>
                      <a:pt x="97" y="102"/>
                    </a:lnTo>
                    <a:lnTo>
                      <a:pt x="78" y="122"/>
                    </a:lnTo>
                    <a:lnTo>
                      <a:pt x="60" y="143"/>
                    </a:lnTo>
                    <a:lnTo>
                      <a:pt x="48" y="161"/>
                    </a:lnTo>
                    <a:lnTo>
                      <a:pt x="48" y="145"/>
                    </a:lnTo>
                    <a:lnTo>
                      <a:pt x="26" y="148"/>
                    </a:lnTo>
                    <a:lnTo>
                      <a:pt x="17" y="148"/>
                    </a:lnTo>
                    <a:lnTo>
                      <a:pt x="0" y="148"/>
                    </a:lnTo>
                    <a:lnTo>
                      <a:pt x="22" y="122"/>
                    </a:lnTo>
                    <a:lnTo>
                      <a:pt x="30" y="110"/>
                    </a:lnTo>
                    <a:lnTo>
                      <a:pt x="38" y="110"/>
                    </a:lnTo>
                    <a:lnTo>
                      <a:pt x="54" y="90"/>
                    </a:lnTo>
                    <a:lnTo>
                      <a:pt x="60" y="90"/>
                    </a:lnTo>
                    <a:lnTo>
                      <a:pt x="60" y="87"/>
                    </a:lnTo>
                    <a:lnTo>
                      <a:pt x="67" y="79"/>
                    </a:lnTo>
                    <a:lnTo>
                      <a:pt x="78" y="79"/>
                    </a:lnTo>
                    <a:lnTo>
                      <a:pt x="74" y="57"/>
                    </a:lnTo>
                    <a:lnTo>
                      <a:pt x="76" y="57"/>
                    </a:lnTo>
                    <a:lnTo>
                      <a:pt x="85" y="43"/>
                    </a:lnTo>
                    <a:lnTo>
                      <a:pt x="89" y="53"/>
                    </a:lnTo>
                    <a:lnTo>
                      <a:pt x="105" y="36"/>
                    </a:lnTo>
                    <a:lnTo>
                      <a:pt x="103" y="0"/>
                    </a:lnTo>
                  </a:path>
                </a:pathLst>
              </a:custGeom>
              <a:grpFill/>
              <a:ln w="12700" cap="rnd" cmpd="sng">
                <a:solidFill>
                  <a:srgbClr val="003399"/>
                </a:solidFill>
                <a:prstDash val="solid"/>
                <a:round/>
                <a:headEnd type="none" w="med" len="med"/>
                <a:tailEnd type="none" w="med" len="med"/>
              </a:ln>
              <a:effectLst>
                <a:outerShdw dist="35921" dir="2700000" algn="ctr" rotWithShape="0">
                  <a:srgbClr val="BABABA"/>
                </a:outerShdw>
              </a:effectLst>
            </p:spPr>
            <p:txBody>
              <a:bodyPr/>
              <a:lstStyle/>
              <a:p>
                <a:pPr defTabSz="457200">
                  <a:defRPr/>
                </a:pPr>
                <a:endParaRPr lang="en-GB">
                  <a:solidFill>
                    <a:prstClr val="black"/>
                  </a:solidFill>
                </a:endParaRPr>
              </a:p>
            </p:txBody>
          </p:sp>
          <p:sp>
            <p:nvSpPr>
              <p:cNvPr id="15444" name="Freeform 7"/>
              <p:cNvSpPr>
                <a:spLocks/>
              </p:cNvSpPr>
              <p:nvPr/>
            </p:nvSpPr>
            <p:spPr bwMode="auto">
              <a:xfrm>
                <a:off x="5619" y="3815"/>
                <a:ext cx="57" cy="88"/>
              </a:xfrm>
              <a:custGeom>
                <a:avLst/>
                <a:gdLst>
                  <a:gd name="T0" fmla="*/ 0 w 57"/>
                  <a:gd name="T1" fmla="*/ 0 h 88"/>
                  <a:gd name="T2" fmla="*/ 12 w 57"/>
                  <a:gd name="T3" fmla="*/ 0 h 88"/>
                  <a:gd name="T4" fmla="*/ 26 w 57"/>
                  <a:gd name="T5" fmla="*/ 11 h 88"/>
                  <a:gd name="T6" fmla="*/ 56 w 57"/>
                  <a:gd name="T7" fmla="*/ 11 h 88"/>
                  <a:gd name="T8" fmla="*/ 52 w 57"/>
                  <a:gd name="T9" fmla="*/ 29 h 88"/>
                  <a:gd name="T10" fmla="*/ 56 w 57"/>
                  <a:gd name="T11" fmla="*/ 43 h 88"/>
                  <a:gd name="T12" fmla="*/ 46 w 57"/>
                  <a:gd name="T13" fmla="*/ 43 h 88"/>
                  <a:gd name="T14" fmla="*/ 44 w 57"/>
                  <a:gd name="T15" fmla="*/ 46 h 88"/>
                  <a:gd name="T16" fmla="*/ 38 w 57"/>
                  <a:gd name="T17" fmla="*/ 48 h 88"/>
                  <a:gd name="T18" fmla="*/ 44 w 57"/>
                  <a:gd name="T19" fmla="*/ 87 h 88"/>
                  <a:gd name="T20" fmla="*/ 26 w 57"/>
                  <a:gd name="T21" fmla="*/ 84 h 88"/>
                  <a:gd name="T22" fmla="*/ 10 w 57"/>
                  <a:gd name="T23" fmla="*/ 72 h 88"/>
                  <a:gd name="T24" fmla="*/ 10 w 57"/>
                  <a:gd name="T25" fmla="*/ 46 h 88"/>
                  <a:gd name="T26" fmla="*/ 10 w 57"/>
                  <a:gd name="T27" fmla="*/ 36 h 88"/>
                  <a:gd name="T28" fmla="*/ 0 w 57"/>
                  <a:gd name="T29" fmla="*/ 29 h 88"/>
                  <a:gd name="T30" fmla="*/ 0 w 57"/>
                  <a:gd name="T31" fmla="*/ 0 h 8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7" h="88">
                    <a:moveTo>
                      <a:pt x="0" y="0"/>
                    </a:moveTo>
                    <a:lnTo>
                      <a:pt x="12" y="0"/>
                    </a:lnTo>
                    <a:lnTo>
                      <a:pt x="26" y="11"/>
                    </a:lnTo>
                    <a:lnTo>
                      <a:pt x="56" y="11"/>
                    </a:lnTo>
                    <a:lnTo>
                      <a:pt x="52" y="29"/>
                    </a:lnTo>
                    <a:lnTo>
                      <a:pt x="56" y="43"/>
                    </a:lnTo>
                    <a:lnTo>
                      <a:pt x="46" y="43"/>
                    </a:lnTo>
                    <a:lnTo>
                      <a:pt x="44" y="46"/>
                    </a:lnTo>
                    <a:lnTo>
                      <a:pt x="38" y="48"/>
                    </a:lnTo>
                    <a:lnTo>
                      <a:pt x="44" y="87"/>
                    </a:lnTo>
                    <a:lnTo>
                      <a:pt x="26" y="84"/>
                    </a:lnTo>
                    <a:lnTo>
                      <a:pt x="10" y="72"/>
                    </a:lnTo>
                    <a:lnTo>
                      <a:pt x="10" y="46"/>
                    </a:lnTo>
                    <a:lnTo>
                      <a:pt x="10" y="36"/>
                    </a:lnTo>
                    <a:lnTo>
                      <a:pt x="0" y="29"/>
                    </a:lnTo>
                    <a:lnTo>
                      <a:pt x="0" y="0"/>
                    </a:lnTo>
                  </a:path>
                </a:pathLst>
              </a:custGeom>
              <a:grpFill/>
              <a:ln w="12700" cap="rnd" cmpd="sng">
                <a:solidFill>
                  <a:srgbClr val="003399"/>
                </a:solidFill>
                <a:prstDash val="solid"/>
                <a:round/>
                <a:headEnd type="none" w="med" len="med"/>
                <a:tailEnd type="none" w="med" len="med"/>
              </a:ln>
              <a:effectLst>
                <a:outerShdw dist="35921" dir="2700000" algn="ctr" rotWithShape="0">
                  <a:srgbClr val="BABABA"/>
                </a:outerShdw>
              </a:effectLst>
            </p:spPr>
            <p:txBody>
              <a:bodyPr/>
              <a:lstStyle/>
              <a:p>
                <a:pPr defTabSz="457200">
                  <a:defRPr/>
                </a:pPr>
                <a:endParaRPr lang="en-GB">
                  <a:solidFill>
                    <a:prstClr val="black"/>
                  </a:solidFill>
                </a:endParaRPr>
              </a:p>
            </p:txBody>
          </p:sp>
        </p:grpSp>
        <p:sp>
          <p:nvSpPr>
            <p:cNvPr id="15416" name="Freeform 8"/>
            <p:cNvSpPr>
              <a:spLocks/>
            </p:cNvSpPr>
            <p:nvPr/>
          </p:nvSpPr>
          <p:spPr bwMode="auto">
            <a:xfrm>
              <a:off x="5133" y="2742"/>
              <a:ext cx="79" cy="84"/>
            </a:xfrm>
            <a:custGeom>
              <a:avLst/>
              <a:gdLst>
                <a:gd name="T0" fmla="*/ 3 w 92"/>
                <a:gd name="T1" fmla="*/ 14 h 90"/>
                <a:gd name="T2" fmla="*/ 0 w 92"/>
                <a:gd name="T3" fmla="*/ 29 h 90"/>
                <a:gd name="T4" fmla="*/ 3 w 92"/>
                <a:gd name="T5" fmla="*/ 35 h 90"/>
                <a:gd name="T6" fmla="*/ 4 w 92"/>
                <a:gd name="T7" fmla="*/ 36 h 90"/>
                <a:gd name="T8" fmla="*/ 7 w 92"/>
                <a:gd name="T9" fmla="*/ 36 h 90"/>
                <a:gd name="T10" fmla="*/ 8 w 92"/>
                <a:gd name="T11" fmla="*/ 30 h 90"/>
                <a:gd name="T12" fmla="*/ 9 w 92"/>
                <a:gd name="T13" fmla="*/ 23 h 90"/>
                <a:gd name="T14" fmla="*/ 13 w 92"/>
                <a:gd name="T15" fmla="*/ 23 h 90"/>
                <a:gd name="T16" fmla="*/ 12 w 92"/>
                <a:gd name="T17" fmla="*/ 16 h 90"/>
                <a:gd name="T18" fmla="*/ 12 w 92"/>
                <a:gd name="T19" fmla="*/ 7 h 90"/>
                <a:gd name="T20" fmla="*/ 8 w 92"/>
                <a:gd name="T21" fmla="*/ 0 h 90"/>
                <a:gd name="T22" fmla="*/ 8 w 92"/>
                <a:gd name="T23" fmla="*/ 10 h 90"/>
                <a:gd name="T24" fmla="*/ 9 w 92"/>
                <a:gd name="T25" fmla="*/ 17 h 90"/>
                <a:gd name="T26" fmla="*/ 7 w 92"/>
                <a:gd name="T27" fmla="*/ 17 h 90"/>
                <a:gd name="T28" fmla="*/ 6 w 92"/>
                <a:gd name="T29" fmla="*/ 20 h 90"/>
                <a:gd name="T30" fmla="*/ 3 w 92"/>
                <a:gd name="T31" fmla="*/ 14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2" h="90">
                  <a:moveTo>
                    <a:pt x="16" y="32"/>
                  </a:moveTo>
                  <a:lnTo>
                    <a:pt x="0" y="71"/>
                  </a:lnTo>
                  <a:lnTo>
                    <a:pt x="6" y="87"/>
                  </a:lnTo>
                  <a:lnTo>
                    <a:pt x="31" y="89"/>
                  </a:lnTo>
                  <a:lnTo>
                    <a:pt x="53" y="89"/>
                  </a:lnTo>
                  <a:lnTo>
                    <a:pt x="62" y="73"/>
                  </a:lnTo>
                  <a:lnTo>
                    <a:pt x="68" y="58"/>
                  </a:lnTo>
                  <a:lnTo>
                    <a:pt x="91" y="58"/>
                  </a:lnTo>
                  <a:lnTo>
                    <a:pt x="88" y="36"/>
                  </a:lnTo>
                  <a:lnTo>
                    <a:pt x="88" y="12"/>
                  </a:lnTo>
                  <a:lnTo>
                    <a:pt x="64" y="0"/>
                  </a:lnTo>
                  <a:lnTo>
                    <a:pt x="60" y="24"/>
                  </a:lnTo>
                  <a:lnTo>
                    <a:pt x="75" y="40"/>
                  </a:lnTo>
                  <a:lnTo>
                    <a:pt x="51" y="40"/>
                  </a:lnTo>
                  <a:lnTo>
                    <a:pt x="44" y="50"/>
                  </a:lnTo>
                  <a:lnTo>
                    <a:pt x="16" y="32"/>
                  </a:lnTo>
                </a:path>
              </a:pathLst>
            </a:custGeom>
            <a:grpFill/>
            <a:ln w="12700" cap="rnd" cmpd="sng">
              <a:solidFill>
                <a:srgbClr val="003399"/>
              </a:solidFill>
              <a:prstDash val="solid"/>
              <a:round/>
              <a:headEnd type="none" w="med" len="med"/>
              <a:tailEnd type="none" w="med" len="med"/>
            </a:ln>
            <a:effectLst>
              <a:outerShdw dist="35921" dir="2700000" algn="ctr" rotWithShape="0">
                <a:srgbClr val="BABABA"/>
              </a:outerShdw>
            </a:effectLst>
          </p:spPr>
          <p:txBody>
            <a:bodyPr/>
            <a:lstStyle/>
            <a:p>
              <a:pPr defTabSz="457200">
                <a:defRPr/>
              </a:pPr>
              <a:endParaRPr lang="en-GB">
                <a:solidFill>
                  <a:prstClr val="black"/>
                </a:solidFill>
              </a:endParaRPr>
            </a:p>
          </p:txBody>
        </p:sp>
        <p:grpSp>
          <p:nvGrpSpPr>
            <p:cNvPr id="4" name="Group 9"/>
            <p:cNvGrpSpPr>
              <a:grpSpLocks/>
            </p:cNvGrpSpPr>
            <p:nvPr/>
          </p:nvGrpSpPr>
          <p:grpSpPr bwMode="auto">
            <a:xfrm>
              <a:off x="4299" y="1512"/>
              <a:ext cx="886" cy="1995"/>
              <a:chOff x="4728" y="1588"/>
              <a:chExt cx="1061" cy="2191"/>
            </a:xfrm>
            <a:grpFill/>
          </p:grpSpPr>
          <p:grpSp>
            <p:nvGrpSpPr>
              <p:cNvPr id="5" name="Group 10"/>
              <p:cNvGrpSpPr>
                <a:grpSpLocks/>
              </p:cNvGrpSpPr>
              <p:nvPr/>
            </p:nvGrpSpPr>
            <p:grpSpPr bwMode="auto">
              <a:xfrm>
                <a:off x="4899" y="1813"/>
                <a:ext cx="236" cy="659"/>
                <a:chOff x="4899" y="1813"/>
                <a:chExt cx="236" cy="659"/>
              </a:xfrm>
              <a:grpFill/>
            </p:grpSpPr>
            <p:sp>
              <p:nvSpPr>
                <p:cNvPr id="15439" name="Freeform 11"/>
                <p:cNvSpPr>
                  <a:spLocks/>
                </p:cNvSpPr>
                <p:nvPr/>
              </p:nvSpPr>
              <p:spPr bwMode="auto">
                <a:xfrm>
                  <a:off x="4899" y="2404"/>
                  <a:ext cx="56" cy="66"/>
                </a:xfrm>
                <a:custGeom>
                  <a:avLst/>
                  <a:gdLst>
                    <a:gd name="T0" fmla="*/ 0 w 56"/>
                    <a:gd name="T1" fmla="*/ 38 h 67"/>
                    <a:gd name="T2" fmla="*/ 9 w 56"/>
                    <a:gd name="T3" fmla="*/ 50 h 67"/>
                    <a:gd name="T4" fmla="*/ 22 w 56"/>
                    <a:gd name="T5" fmla="*/ 48 h 67"/>
                    <a:gd name="T6" fmla="*/ 39 w 56"/>
                    <a:gd name="T7" fmla="*/ 53 h 67"/>
                    <a:gd name="T8" fmla="*/ 53 w 56"/>
                    <a:gd name="T9" fmla="*/ 53 h 67"/>
                    <a:gd name="T10" fmla="*/ 55 w 56"/>
                    <a:gd name="T11" fmla="*/ 33 h 67"/>
                    <a:gd name="T12" fmla="*/ 51 w 56"/>
                    <a:gd name="T13" fmla="*/ 28 h 67"/>
                    <a:gd name="T14" fmla="*/ 42 w 56"/>
                    <a:gd name="T15" fmla="*/ 10 h 67"/>
                    <a:gd name="T16" fmla="*/ 31 w 56"/>
                    <a:gd name="T17" fmla="*/ 10 h 67"/>
                    <a:gd name="T18" fmla="*/ 27 w 56"/>
                    <a:gd name="T19" fmla="*/ 0 h 67"/>
                    <a:gd name="T20" fmla="*/ 13 w 56"/>
                    <a:gd name="T21" fmla="*/ 0 h 67"/>
                    <a:gd name="T22" fmla="*/ 13 w 56"/>
                    <a:gd name="T23" fmla="*/ 20 h 67"/>
                    <a:gd name="T24" fmla="*/ 0 w 56"/>
                    <a:gd name="T25" fmla="*/ 38 h 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6" h="67">
                      <a:moveTo>
                        <a:pt x="0" y="51"/>
                      </a:moveTo>
                      <a:lnTo>
                        <a:pt x="9" y="63"/>
                      </a:lnTo>
                      <a:lnTo>
                        <a:pt x="22" y="61"/>
                      </a:lnTo>
                      <a:lnTo>
                        <a:pt x="39" y="66"/>
                      </a:lnTo>
                      <a:lnTo>
                        <a:pt x="53" y="66"/>
                      </a:lnTo>
                      <a:lnTo>
                        <a:pt x="55" y="43"/>
                      </a:lnTo>
                      <a:lnTo>
                        <a:pt x="51" y="28"/>
                      </a:lnTo>
                      <a:lnTo>
                        <a:pt x="42" y="10"/>
                      </a:lnTo>
                      <a:lnTo>
                        <a:pt x="31" y="10"/>
                      </a:lnTo>
                      <a:lnTo>
                        <a:pt x="27" y="0"/>
                      </a:lnTo>
                      <a:lnTo>
                        <a:pt x="13" y="0"/>
                      </a:lnTo>
                      <a:lnTo>
                        <a:pt x="13" y="20"/>
                      </a:lnTo>
                      <a:lnTo>
                        <a:pt x="0" y="51"/>
                      </a:lnTo>
                    </a:path>
                  </a:pathLst>
                </a:custGeom>
                <a:grpFill/>
                <a:ln w="12700" cap="rnd" cmpd="sng">
                  <a:solidFill>
                    <a:srgbClr val="003399"/>
                  </a:solidFill>
                  <a:prstDash val="solid"/>
                  <a:round/>
                  <a:headEnd type="none" w="med" len="med"/>
                  <a:tailEnd type="none" w="med" len="med"/>
                </a:ln>
                <a:effectLst>
                  <a:outerShdw dist="35921" dir="2700000" algn="ctr" rotWithShape="0">
                    <a:srgbClr val="BABABA"/>
                  </a:outerShdw>
                </a:effectLst>
              </p:spPr>
              <p:txBody>
                <a:bodyPr/>
                <a:lstStyle/>
                <a:p>
                  <a:pPr defTabSz="457200">
                    <a:defRPr/>
                  </a:pPr>
                  <a:endParaRPr lang="en-GB">
                    <a:solidFill>
                      <a:prstClr val="black"/>
                    </a:solidFill>
                  </a:endParaRPr>
                </a:p>
              </p:txBody>
            </p:sp>
            <p:sp>
              <p:nvSpPr>
                <p:cNvPr id="15440" name="Freeform 12"/>
                <p:cNvSpPr>
                  <a:spLocks/>
                </p:cNvSpPr>
                <p:nvPr/>
              </p:nvSpPr>
              <p:spPr bwMode="auto">
                <a:xfrm>
                  <a:off x="5049" y="2286"/>
                  <a:ext cx="55" cy="87"/>
                </a:xfrm>
                <a:custGeom>
                  <a:avLst/>
                  <a:gdLst>
                    <a:gd name="T0" fmla="*/ 12 w 55"/>
                    <a:gd name="T1" fmla="*/ 0 h 87"/>
                    <a:gd name="T2" fmla="*/ 36 w 55"/>
                    <a:gd name="T3" fmla="*/ 3 h 87"/>
                    <a:gd name="T4" fmla="*/ 44 w 55"/>
                    <a:gd name="T5" fmla="*/ 26 h 87"/>
                    <a:gd name="T6" fmla="*/ 54 w 55"/>
                    <a:gd name="T7" fmla="*/ 40 h 87"/>
                    <a:gd name="T8" fmla="*/ 46 w 55"/>
                    <a:gd name="T9" fmla="*/ 50 h 87"/>
                    <a:gd name="T10" fmla="*/ 54 w 55"/>
                    <a:gd name="T11" fmla="*/ 63 h 87"/>
                    <a:gd name="T12" fmla="*/ 50 w 55"/>
                    <a:gd name="T13" fmla="*/ 78 h 87"/>
                    <a:gd name="T14" fmla="*/ 42 w 55"/>
                    <a:gd name="T15" fmla="*/ 86 h 87"/>
                    <a:gd name="T16" fmla="*/ 26 w 55"/>
                    <a:gd name="T17" fmla="*/ 84 h 87"/>
                    <a:gd name="T18" fmla="*/ 16 w 55"/>
                    <a:gd name="T19" fmla="*/ 84 h 87"/>
                    <a:gd name="T20" fmla="*/ 10 w 55"/>
                    <a:gd name="T21" fmla="*/ 74 h 87"/>
                    <a:gd name="T22" fmla="*/ 4 w 55"/>
                    <a:gd name="T23" fmla="*/ 60 h 87"/>
                    <a:gd name="T24" fmla="*/ 4 w 55"/>
                    <a:gd name="T25" fmla="*/ 48 h 87"/>
                    <a:gd name="T26" fmla="*/ 0 w 55"/>
                    <a:gd name="T27" fmla="*/ 29 h 87"/>
                    <a:gd name="T28" fmla="*/ 12 w 55"/>
                    <a:gd name="T29" fmla="*/ 0 h 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5" h="87">
                      <a:moveTo>
                        <a:pt x="12" y="0"/>
                      </a:moveTo>
                      <a:lnTo>
                        <a:pt x="36" y="3"/>
                      </a:lnTo>
                      <a:lnTo>
                        <a:pt x="44" y="26"/>
                      </a:lnTo>
                      <a:lnTo>
                        <a:pt x="54" y="40"/>
                      </a:lnTo>
                      <a:lnTo>
                        <a:pt x="46" y="50"/>
                      </a:lnTo>
                      <a:lnTo>
                        <a:pt x="54" y="63"/>
                      </a:lnTo>
                      <a:lnTo>
                        <a:pt x="50" y="78"/>
                      </a:lnTo>
                      <a:lnTo>
                        <a:pt x="42" y="86"/>
                      </a:lnTo>
                      <a:lnTo>
                        <a:pt x="26" y="84"/>
                      </a:lnTo>
                      <a:lnTo>
                        <a:pt x="16" y="84"/>
                      </a:lnTo>
                      <a:lnTo>
                        <a:pt x="10" y="74"/>
                      </a:lnTo>
                      <a:lnTo>
                        <a:pt x="4" y="60"/>
                      </a:lnTo>
                      <a:lnTo>
                        <a:pt x="4" y="48"/>
                      </a:lnTo>
                      <a:lnTo>
                        <a:pt x="0" y="29"/>
                      </a:lnTo>
                      <a:lnTo>
                        <a:pt x="12" y="0"/>
                      </a:lnTo>
                    </a:path>
                  </a:pathLst>
                </a:custGeom>
                <a:grpFill/>
                <a:ln w="12700" cap="rnd" cmpd="sng">
                  <a:solidFill>
                    <a:srgbClr val="003399"/>
                  </a:solidFill>
                  <a:prstDash val="solid"/>
                  <a:round/>
                  <a:headEnd type="none" w="med" len="med"/>
                  <a:tailEnd type="none" w="med" len="med"/>
                </a:ln>
                <a:effectLst>
                  <a:outerShdw dist="35921" dir="2700000" algn="ctr" rotWithShape="0">
                    <a:srgbClr val="BABABA"/>
                  </a:outerShdw>
                </a:effectLst>
              </p:spPr>
              <p:txBody>
                <a:bodyPr/>
                <a:lstStyle/>
                <a:p>
                  <a:pPr defTabSz="457200">
                    <a:defRPr/>
                  </a:pPr>
                  <a:endParaRPr lang="en-GB">
                    <a:solidFill>
                      <a:prstClr val="black"/>
                    </a:solidFill>
                  </a:endParaRPr>
                </a:p>
              </p:txBody>
            </p:sp>
            <p:sp>
              <p:nvSpPr>
                <p:cNvPr id="15441" name="Freeform 13"/>
                <p:cNvSpPr>
                  <a:spLocks/>
                </p:cNvSpPr>
                <p:nvPr/>
              </p:nvSpPr>
              <p:spPr bwMode="auto">
                <a:xfrm>
                  <a:off x="5035" y="1813"/>
                  <a:ext cx="90" cy="80"/>
                </a:xfrm>
                <a:custGeom>
                  <a:avLst/>
                  <a:gdLst>
                    <a:gd name="T0" fmla="*/ 9 w 95"/>
                    <a:gd name="T1" fmla="*/ 0 h 80"/>
                    <a:gd name="T2" fmla="*/ 12 w 95"/>
                    <a:gd name="T3" fmla="*/ 12 h 80"/>
                    <a:gd name="T4" fmla="*/ 19 w 95"/>
                    <a:gd name="T5" fmla="*/ 10 h 80"/>
                    <a:gd name="T6" fmla="*/ 27 w 95"/>
                    <a:gd name="T7" fmla="*/ 12 h 80"/>
                    <a:gd name="T8" fmla="*/ 35 w 95"/>
                    <a:gd name="T9" fmla="*/ 12 h 80"/>
                    <a:gd name="T10" fmla="*/ 39 w 95"/>
                    <a:gd name="T11" fmla="*/ 20 h 80"/>
                    <a:gd name="T12" fmla="*/ 43 w 95"/>
                    <a:gd name="T13" fmla="*/ 38 h 80"/>
                    <a:gd name="T14" fmla="*/ 46 w 95"/>
                    <a:gd name="T15" fmla="*/ 46 h 80"/>
                    <a:gd name="T16" fmla="*/ 36 w 95"/>
                    <a:gd name="T17" fmla="*/ 51 h 80"/>
                    <a:gd name="T18" fmla="*/ 33 w 95"/>
                    <a:gd name="T19" fmla="*/ 56 h 80"/>
                    <a:gd name="T20" fmla="*/ 36 w 95"/>
                    <a:gd name="T21" fmla="*/ 66 h 80"/>
                    <a:gd name="T22" fmla="*/ 36 w 95"/>
                    <a:gd name="T23" fmla="*/ 77 h 80"/>
                    <a:gd name="T24" fmla="*/ 25 w 95"/>
                    <a:gd name="T25" fmla="*/ 66 h 80"/>
                    <a:gd name="T26" fmla="*/ 17 w 95"/>
                    <a:gd name="T27" fmla="*/ 59 h 80"/>
                    <a:gd name="T28" fmla="*/ 12 w 95"/>
                    <a:gd name="T29" fmla="*/ 61 h 80"/>
                    <a:gd name="T30" fmla="*/ 12 w 95"/>
                    <a:gd name="T31" fmla="*/ 77 h 80"/>
                    <a:gd name="T32" fmla="*/ 9 w 95"/>
                    <a:gd name="T33" fmla="*/ 79 h 80"/>
                    <a:gd name="T34" fmla="*/ 7 w 95"/>
                    <a:gd name="T35" fmla="*/ 66 h 80"/>
                    <a:gd name="T36" fmla="*/ 5 w 95"/>
                    <a:gd name="T37" fmla="*/ 51 h 80"/>
                    <a:gd name="T38" fmla="*/ 0 w 95"/>
                    <a:gd name="T39" fmla="*/ 48 h 80"/>
                    <a:gd name="T40" fmla="*/ 5 w 95"/>
                    <a:gd name="T41" fmla="*/ 33 h 80"/>
                    <a:gd name="T42" fmla="*/ 9 w 95"/>
                    <a:gd name="T43" fmla="*/ 28 h 80"/>
                    <a:gd name="T44" fmla="*/ 9 w 95"/>
                    <a:gd name="T45" fmla="*/ 0 h 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95" h="80">
                      <a:moveTo>
                        <a:pt x="13" y="0"/>
                      </a:moveTo>
                      <a:lnTo>
                        <a:pt x="25" y="12"/>
                      </a:lnTo>
                      <a:lnTo>
                        <a:pt x="37" y="10"/>
                      </a:lnTo>
                      <a:lnTo>
                        <a:pt x="55" y="12"/>
                      </a:lnTo>
                      <a:lnTo>
                        <a:pt x="70" y="12"/>
                      </a:lnTo>
                      <a:lnTo>
                        <a:pt x="79" y="20"/>
                      </a:lnTo>
                      <a:lnTo>
                        <a:pt x="88" y="38"/>
                      </a:lnTo>
                      <a:lnTo>
                        <a:pt x="94" y="46"/>
                      </a:lnTo>
                      <a:lnTo>
                        <a:pt x="72" y="51"/>
                      </a:lnTo>
                      <a:lnTo>
                        <a:pt x="66" y="56"/>
                      </a:lnTo>
                      <a:lnTo>
                        <a:pt x="72" y="66"/>
                      </a:lnTo>
                      <a:lnTo>
                        <a:pt x="72" y="77"/>
                      </a:lnTo>
                      <a:lnTo>
                        <a:pt x="51" y="66"/>
                      </a:lnTo>
                      <a:lnTo>
                        <a:pt x="33" y="59"/>
                      </a:lnTo>
                      <a:lnTo>
                        <a:pt x="25" y="61"/>
                      </a:lnTo>
                      <a:lnTo>
                        <a:pt x="25" y="77"/>
                      </a:lnTo>
                      <a:lnTo>
                        <a:pt x="13" y="79"/>
                      </a:lnTo>
                      <a:lnTo>
                        <a:pt x="7" y="66"/>
                      </a:lnTo>
                      <a:lnTo>
                        <a:pt x="5" y="51"/>
                      </a:lnTo>
                      <a:lnTo>
                        <a:pt x="0" y="48"/>
                      </a:lnTo>
                      <a:lnTo>
                        <a:pt x="5" y="33"/>
                      </a:lnTo>
                      <a:lnTo>
                        <a:pt x="15" y="28"/>
                      </a:lnTo>
                      <a:lnTo>
                        <a:pt x="13" y="0"/>
                      </a:lnTo>
                    </a:path>
                  </a:pathLst>
                </a:custGeom>
                <a:grpFill/>
                <a:ln w="12700" cap="rnd" cmpd="sng">
                  <a:solidFill>
                    <a:srgbClr val="003399"/>
                  </a:solidFill>
                  <a:prstDash val="solid"/>
                  <a:round/>
                  <a:headEnd type="none" w="med" len="med"/>
                  <a:tailEnd type="none" w="med" len="med"/>
                </a:ln>
                <a:effectLst>
                  <a:outerShdw dist="35921" dir="2700000" algn="ctr" rotWithShape="0">
                    <a:srgbClr val="BABABA"/>
                  </a:outerShdw>
                </a:effectLst>
              </p:spPr>
              <p:txBody>
                <a:bodyPr/>
                <a:lstStyle/>
                <a:p>
                  <a:pPr defTabSz="457200">
                    <a:defRPr/>
                  </a:pPr>
                  <a:endParaRPr lang="en-GB">
                    <a:solidFill>
                      <a:prstClr val="black"/>
                    </a:solidFill>
                  </a:endParaRPr>
                </a:p>
              </p:txBody>
            </p:sp>
          </p:grpSp>
          <p:sp>
            <p:nvSpPr>
              <p:cNvPr id="15430" name="Freeform 14"/>
              <p:cNvSpPr>
                <a:spLocks/>
              </p:cNvSpPr>
              <p:nvPr/>
            </p:nvSpPr>
            <p:spPr bwMode="auto">
              <a:xfrm>
                <a:off x="5121" y="3145"/>
                <a:ext cx="674" cy="634"/>
              </a:xfrm>
              <a:custGeom>
                <a:avLst/>
                <a:gdLst>
                  <a:gd name="T0" fmla="*/ 579 w 668"/>
                  <a:gd name="T1" fmla="*/ 51 h 635"/>
                  <a:gd name="T2" fmla="*/ 605 w 668"/>
                  <a:gd name="T3" fmla="*/ 73 h 635"/>
                  <a:gd name="T4" fmla="*/ 635 w 668"/>
                  <a:gd name="T5" fmla="*/ 167 h 635"/>
                  <a:gd name="T6" fmla="*/ 706 w 668"/>
                  <a:gd name="T7" fmla="*/ 264 h 635"/>
                  <a:gd name="T8" fmla="*/ 748 w 668"/>
                  <a:gd name="T9" fmla="*/ 349 h 635"/>
                  <a:gd name="T10" fmla="*/ 717 w 668"/>
                  <a:gd name="T11" fmla="*/ 441 h 635"/>
                  <a:gd name="T12" fmla="*/ 691 w 668"/>
                  <a:gd name="T13" fmla="*/ 500 h 635"/>
                  <a:gd name="T14" fmla="*/ 671 w 668"/>
                  <a:gd name="T15" fmla="*/ 555 h 635"/>
                  <a:gd name="T16" fmla="*/ 653 w 668"/>
                  <a:gd name="T17" fmla="*/ 588 h 635"/>
                  <a:gd name="T18" fmla="*/ 614 w 668"/>
                  <a:gd name="T19" fmla="*/ 611 h 635"/>
                  <a:gd name="T20" fmla="*/ 562 w 668"/>
                  <a:gd name="T21" fmla="*/ 603 h 635"/>
                  <a:gd name="T22" fmla="*/ 498 w 668"/>
                  <a:gd name="T23" fmla="*/ 588 h 635"/>
                  <a:gd name="T24" fmla="*/ 471 w 668"/>
                  <a:gd name="T25" fmla="*/ 553 h 635"/>
                  <a:gd name="T26" fmla="*/ 463 w 668"/>
                  <a:gd name="T27" fmla="*/ 507 h 635"/>
                  <a:gd name="T28" fmla="*/ 445 w 668"/>
                  <a:gd name="T29" fmla="*/ 486 h 635"/>
                  <a:gd name="T30" fmla="*/ 408 w 668"/>
                  <a:gd name="T31" fmla="*/ 488 h 635"/>
                  <a:gd name="T32" fmla="*/ 379 w 668"/>
                  <a:gd name="T33" fmla="*/ 453 h 635"/>
                  <a:gd name="T34" fmla="*/ 357 w 668"/>
                  <a:gd name="T35" fmla="*/ 449 h 635"/>
                  <a:gd name="T36" fmla="*/ 322 w 668"/>
                  <a:gd name="T37" fmla="*/ 453 h 635"/>
                  <a:gd name="T38" fmla="*/ 279 w 668"/>
                  <a:gd name="T39" fmla="*/ 459 h 635"/>
                  <a:gd name="T40" fmla="*/ 253 w 668"/>
                  <a:gd name="T41" fmla="*/ 479 h 635"/>
                  <a:gd name="T42" fmla="*/ 215 w 668"/>
                  <a:gd name="T43" fmla="*/ 494 h 635"/>
                  <a:gd name="T44" fmla="*/ 165 w 668"/>
                  <a:gd name="T45" fmla="*/ 517 h 635"/>
                  <a:gd name="T46" fmla="*/ 145 w 668"/>
                  <a:gd name="T47" fmla="*/ 527 h 635"/>
                  <a:gd name="T48" fmla="*/ 90 w 668"/>
                  <a:gd name="T49" fmla="*/ 522 h 635"/>
                  <a:gd name="T50" fmla="*/ 78 w 668"/>
                  <a:gd name="T51" fmla="*/ 509 h 635"/>
                  <a:gd name="T52" fmla="*/ 78 w 668"/>
                  <a:gd name="T53" fmla="*/ 441 h 635"/>
                  <a:gd name="T54" fmla="*/ 47 w 668"/>
                  <a:gd name="T55" fmla="*/ 400 h 635"/>
                  <a:gd name="T56" fmla="*/ 29 w 668"/>
                  <a:gd name="T57" fmla="*/ 367 h 635"/>
                  <a:gd name="T58" fmla="*/ 5 w 668"/>
                  <a:gd name="T59" fmla="*/ 264 h 635"/>
                  <a:gd name="T60" fmla="*/ 7 w 668"/>
                  <a:gd name="T61" fmla="*/ 225 h 635"/>
                  <a:gd name="T62" fmla="*/ 55 w 668"/>
                  <a:gd name="T63" fmla="*/ 205 h 635"/>
                  <a:gd name="T64" fmla="*/ 104 w 668"/>
                  <a:gd name="T65" fmla="*/ 200 h 635"/>
                  <a:gd name="T66" fmla="*/ 123 w 668"/>
                  <a:gd name="T67" fmla="*/ 190 h 635"/>
                  <a:gd name="T68" fmla="*/ 136 w 668"/>
                  <a:gd name="T69" fmla="*/ 157 h 635"/>
                  <a:gd name="T70" fmla="*/ 132 w 668"/>
                  <a:gd name="T71" fmla="*/ 139 h 635"/>
                  <a:gd name="T72" fmla="*/ 189 w 668"/>
                  <a:gd name="T73" fmla="*/ 94 h 635"/>
                  <a:gd name="T74" fmla="*/ 230 w 668"/>
                  <a:gd name="T75" fmla="*/ 57 h 635"/>
                  <a:gd name="T76" fmla="*/ 263 w 668"/>
                  <a:gd name="T77" fmla="*/ 83 h 635"/>
                  <a:gd name="T78" fmla="*/ 294 w 668"/>
                  <a:gd name="T79" fmla="*/ 55 h 635"/>
                  <a:gd name="T80" fmla="*/ 327 w 668"/>
                  <a:gd name="T81" fmla="*/ 25 h 635"/>
                  <a:gd name="T82" fmla="*/ 355 w 668"/>
                  <a:gd name="T83" fmla="*/ 7 h 635"/>
                  <a:gd name="T84" fmla="*/ 402 w 668"/>
                  <a:gd name="T85" fmla="*/ 12 h 635"/>
                  <a:gd name="T86" fmla="*/ 423 w 668"/>
                  <a:gd name="T87" fmla="*/ 35 h 635"/>
                  <a:gd name="T88" fmla="*/ 423 w 668"/>
                  <a:gd name="T89" fmla="*/ 65 h 635"/>
                  <a:gd name="T90" fmla="*/ 465 w 668"/>
                  <a:gd name="T91" fmla="*/ 116 h 635"/>
                  <a:gd name="T92" fmla="*/ 497 w 668"/>
                  <a:gd name="T93" fmla="*/ 131 h 635"/>
                  <a:gd name="T94" fmla="*/ 527 w 668"/>
                  <a:gd name="T95" fmla="*/ 83 h 635"/>
                  <a:gd name="T96" fmla="*/ 538 w 668"/>
                  <a:gd name="T97" fmla="*/ 0 h 63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68" h="635">
                    <a:moveTo>
                      <a:pt x="479" y="0"/>
                    </a:moveTo>
                    <a:lnTo>
                      <a:pt x="514" y="0"/>
                    </a:lnTo>
                    <a:lnTo>
                      <a:pt x="514" y="51"/>
                    </a:lnTo>
                    <a:lnTo>
                      <a:pt x="528" y="65"/>
                    </a:lnTo>
                    <a:lnTo>
                      <a:pt x="532" y="73"/>
                    </a:lnTo>
                    <a:lnTo>
                      <a:pt x="540" y="73"/>
                    </a:lnTo>
                    <a:lnTo>
                      <a:pt x="544" y="83"/>
                    </a:lnTo>
                    <a:lnTo>
                      <a:pt x="547" y="134"/>
                    </a:lnTo>
                    <a:lnTo>
                      <a:pt x="567" y="167"/>
                    </a:lnTo>
                    <a:lnTo>
                      <a:pt x="597" y="215"/>
                    </a:lnTo>
                    <a:lnTo>
                      <a:pt x="597" y="223"/>
                    </a:lnTo>
                    <a:lnTo>
                      <a:pt x="628" y="264"/>
                    </a:lnTo>
                    <a:lnTo>
                      <a:pt x="628" y="271"/>
                    </a:lnTo>
                    <a:lnTo>
                      <a:pt x="661" y="304"/>
                    </a:lnTo>
                    <a:lnTo>
                      <a:pt x="667" y="362"/>
                    </a:lnTo>
                    <a:lnTo>
                      <a:pt x="661" y="415"/>
                    </a:lnTo>
                    <a:lnTo>
                      <a:pt x="650" y="441"/>
                    </a:lnTo>
                    <a:lnTo>
                      <a:pt x="639" y="454"/>
                    </a:lnTo>
                    <a:lnTo>
                      <a:pt x="635" y="479"/>
                    </a:lnTo>
                    <a:lnTo>
                      <a:pt x="623" y="501"/>
                    </a:lnTo>
                    <a:lnTo>
                      <a:pt x="613" y="513"/>
                    </a:lnTo>
                    <a:lnTo>
                      <a:pt x="615" y="520"/>
                    </a:lnTo>
                    <a:lnTo>
                      <a:pt x="604" y="535"/>
                    </a:lnTo>
                    <a:lnTo>
                      <a:pt x="597" y="568"/>
                    </a:lnTo>
                    <a:lnTo>
                      <a:pt x="595" y="585"/>
                    </a:lnTo>
                    <a:lnTo>
                      <a:pt x="584" y="593"/>
                    </a:lnTo>
                    <a:lnTo>
                      <a:pt x="582" y="601"/>
                    </a:lnTo>
                    <a:lnTo>
                      <a:pt x="573" y="616"/>
                    </a:lnTo>
                    <a:lnTo>
                      <a:pt x="560" y="619"/>
                    </a:lnTo>
                    <a:lnTo>
                      <a:pt x="549" y="624"/>
                    </a:lnTo>
                    <a:lnTo>
                      <a:pt x="536" y="634"/>
                    </a:lnTo>
                    <a:lnTo>
                      <a:pt x="518" y="614"/>
                    </a:lnTo>
                    <a:lnTo>
                      <a:pt x="498" y="616"/>
                    </a:lnTo>
                    <a:lnTo>
                      <a:pt x="492" y="616"/>
                    </a:lnTo>
                    <a:lnTo>
                      <a:pt x="465" y="621"/>
                    </a:lnTo>
                    <a:lnTo>
                      <a:pt x="446" y="601"/>
                    </a:lnTo>
                    <a:lnTo>
                      <a:pt x="435" y="581"/>
                    </a:lnTo>
                    <a:lnTo>
                      <a:pt x="427" y="583"/>
                    </a:lnTo>
                    <a:lnTo>
                      <a:pt x="419" y="566"/>
                    </a:lnTo>
                    <a:lnTo>
                      <a:pt x="415" y="550"/>
                    </a:lnTo>
                    <a:lnTo>
                      <a:pt x="411" y="546"/>
                    </a:lnTo>
                    <a:lnTo>
                      <a:pt x="411" y="520"/>
                    </a:lnTo>
                    <a:lnTo>
                      <a:pt x="413" y="505"/>
                    </a:lnTo>
                    <a:lnTo>
                      <a:pt x="409" y="495"/>
                    </a:lnTo>
                    <a:lnTo>
                      <a:pt x="393" y="499"/>
                    </a:lnTo>
                    <a:lnTo>
                      <a:pt x="386" y="501"/>
                    </a:lnTo>
                    <a:lnTo>
                      <a:pt x="371" y="501"/>
                    </a:lnTo>
                    <a:lnTo>
                      <a:pt x="365" y="501"/>
                    </a:lnTo>
                    <a:lnTo>
                      <a:pt x="360" y="501"/>
                    </a:lnTo>
                    <a:lnTo>
                      <a:pt x="350" y="487"/>
                    </a:lnTo>
                    <a:lnTo>
                      <a:pt x="340" y="466"/>
                    </a:lnTo>
                    <a:lnTo>
                      <a:pt x="338" y="469"/>
                    </a:lnTo>
                    <a:lnTo>
                      <a:pt x="320" y="469"/>
                    </a:lnTo>
                    <a:lnTo>
                      <a:pt x="318" y="462"/>
                    </a:lnTo>
                    <a:lnTo>
                      <a:pt x="308" y="469"/>
                    </a:lnTo>
                    <a:lnTo>
                      <a:pt x="299" y="466"/>
                    </a:lnTo>
                    <a:lnTo>
                      <a:pt x="283" y="466"/>
                    </a:lnTo>
                    <a:lnTo>
                      <a:pt x="273" y="462"/>
                    </a:lnTo>
                    <a:lnTo>
                      <a:pt x="268" y="469"/>
                    </a:lnTo>
                    <a:lnTo>
                      <a:pt x="253" y="472"/>
                    </a:lnTo>
                    <a:lnTo>
                      <a:pt x="249" y="466"/>
                    </a:lnTo>
                    <a:lnTo>
                      <a:pt x="239" y="479"/>
                    </a:lnTo>
                    <a:lnTo>
                      <a:pt x="227" y="492"/>
                    </a:lnTo>
                    <a:lnTo>
                      <a:pt x="220" y="492"/>
                    </a:lnTo>
                    <a:lnTo>
                      <a:pt x="207" y="507"/>
                    </a:lnTo>
                    <a:lnTo>
                      <a:pt x="189" y="507"/>
                    </a:lnTo>
                    <a:lnTo>
                      <a:pt x="176" y="513"/>
                    </a:lnTo>
                    <a:lnTo>
                      <a:pt x="160" y="520"/>
                    </a:lnTo>
                    <a:lnTo>
                      <a:pt x="152" y="530"/>
                    </a:lnTo>
                    <a:lnTo>
                      <a:pt x="146" y="527"/>
                    </a:lnTo>
                    <a:lnTo>
                      <a:pt x="140" y="538"/>
                    </a:lnTo>
                    <a:lnTo>
                      <a:pt x="132" y="540"/>
                    </a:lnTo>
                    <a:lnTo>
                      <a:pt x="123" y="552"/>
                    </a:lnTo>
                    <a:lnTo>
                      <a:pt x="91" y="552"/>
                    </a:lnTo>
                    <a:lnTo>
                      <a:pt x="77" y="535"/>
                    </a:lnTo>
                    <a:lnTo>
                      <a:pt x="75" y="527"/>
                    </a:lnTo>
                    <a:lnTo>
                      <a:pt x="71" y="535"/>
                    </a:lnTo>
                    <a:lnTo>
                      <a:pt x="65" y="522"/>
                    </a:lnTo>
                    <a:lnTo>
                      <a:pt x="67" y="489"/>
                    </a:lnTo>
                    <a:lnTo>
                      <a:pt x="71" y="469"/>
                    </a:lnTo>
                    <a:lnTo>
                      <a:pt x="65" y="454"/>
                    </a:lnTo>
                    <a:lnTo>
                      <a:pt x="59" y="438"/>
                    </a:lnTo>
                    <a:lnTo>
                      <a:pt x="57" y="421"/>
                    </a:lnTo>
                    <a:lnTo>
                      <a:pt x="47" y="413"/>
                    </a:lnTo>
                    <a:lnTo>
                      <a:pt x="45" y="411"/>
                    </a:lnTo>
                    <a:lnTo>
                      <a:pt x="44" y="403"/>
                    </a:lnTo>
                    <a:lnTo>
                      <a:pt x="29" y="380"/>
                    </a:lnTo>
                    <a:lnTo>
                      <a:pt x="11" y="325"/>
                    </a:lnTo>
                    <a:lnTo>
                      <a:pt x="5" y="286"/>
                    </a:lnTo>
                    <a:lnTo>
                      <a:pt x="5" y="264"/>
                    </a:lnTo>
                    <a:lnTo>
                      <a:pt x="0" y="256"/>
                    </a:lnTo>
                    <a:lnTo>
                      <a:pt x="2" y="235"/>
                    </a:lnTo>
                    <a:lnTo>
                      <a:pt x="7" y="225"/>
                    </a:lnTo>
                    <a:lnTo>
                      <a:pt x="29" y="198"/>
                    </a:lnTo>
                    <a:lnTo>
                      <a:pt x="51" y="200"/>
                    </a:lnTo>
                    <a:lnTo>
                      <a:pt x="55" y="205"/>
                    </a:lnTo>
                    <a:lnTo>
                      <a:pt x="83" y="205"/>
                    </a:lnTo>
                    <a:lnTo>
                      <a:pt x="84" y="198"/>
                    </a:lnTo>
                    <a:lnTo>
                      <a:pt x="91" y="200"/>
                    </a:lnTo>
                    <a:lnTo>
                      <a:pt x="99" y="192"/>
                    </a:lnTo>
                    <a:lnTo>
                      <a:pt x="105" y="194"/>
                    </a:lnTo>
                    <a:lnTo>
                      <a:pt x="110" y="190"/>
                    </a:lnTo>
                    <a:lnTo>
                      <a:pt x="108" y="182"/>
                    </a:lnTo>
                    <a:lnTo>
                      <a:pt x="114" y="165"/>
                    </a:lnTo>
                    <a:lnTo>
                      <a:pt x="123" y="157"/>
                    </a:lnTo>
                    <a:lnTo>
                      <a:pt x="119" y="151"/>
                    </a:lnTo>
                    <a:lnTo>
                      <a:pt x="123" y="147"/>
                    </a:lnTo>
                    <a:lnTo>
                      <a:pt x="119" y="139"/>
                    </a:lnTo>
                    <a:lnTo>
                      <a:pt x="130" y="126"/>
                    </a:lnTo>
                    <a:lnTo>
                      <a:pt x="148" y="124"/>
                    </a:lnTo>
                    <a:lnTo>
                      <a:pt x="165" y="94"/>
                    </a:lnTo>
                    <a:lnTo>
                      <a:pt x="187" y="68"/>
                    </a:lnTo>
                    <a:lnTo>
                      <a:pt x="198" y="65"/>
                    </a:lnTo>
                    <a:lnTo>
                      <a:pt x="204" y="57"/>
                    </a:lnTo>
                    <a:lnTo>
                      <a:pt x="213" y="57"/>
                    </a:lnTo>
                    <a:lnTo>
                      <a:pt x="231" y="81"/>
                    </a:lnTo>
                    <a:lnTo>
                      <a:pt x="237" y="83"/>
                    </a:lnTo>
                    <a:lnTo>
                      <a:pt x="243" y="73"/>
                    </a:lnTo>
                    <a:lnTo>
                      <a:pt x="255" y="57"/>
                    </a:lnTo>
                    <a:lnTo>
                      <a:pt x="263" y="55"/>
                    </a:lnTo>
                    <a:lnTo>
                      <a:pt x="271" y="35"/>
                    </a:lnTo>
                    <a:lnTo>
                      <a:pt x="279" y="32"/>
                    </a:lnTo>
                    <a:lnTo>
                      <a:pt x="288" y="25"/>
                    </a:lnTo>
                    <a:lnTo>
                      <a:pt x="299" y="18"/>
                    </a:lnTo>
                    <a:lnTo>
                      <a:pt x="308" y="18"/>
                    </a:lnTo>
                    <a:lnTo>
                      <a:pt x="316" y="7"/>
                    </a:lnTo>
                    <a:lnTo>
                      <a:pt x="328" y="7"/>
                    </a:lnTo>
                    <a:lnTo>
                      <a:pt x="342" y="7"/>
                    </a:lnTo>
                    <a:lnTo>
                      <a:pt x="360" y="12"/>
                    </a:lnTo>
                    <a:lnTo>
                      <a:pt x="371" y="22"/>
                    </a:lnTo>
                    <a:lnTo>
                      <a:pt x="374" y="30"/>
                    </a:lnTo>
                    <a:lnTo>
                      <a:pt x="376" y="35"/>
                    </a:lnTo>
                    <a:lnTo>
                      <a:pt x="378" y="47"/>
                    </a:lnTo>
                    <a:lnTo>
                      <a:pt x="376" y="53"/>
                    </a:lnTo>
                    <a:lnTo>
                      <a:pt x="376" y="65"/>
                    </a:lnTo>
                    <a:lnTo>
                      <a:pt x="374" y="73"/>
                    </a:lnTo>
                    <a:lnTo>
                      <a:pt x="404" y="101"/>
                    </a:lnTo>
                    <a:lnTo>
                      <a:pt x="413" y="116"/>
                    </a:lnTo>
                    <a:lnTo>
                      <a:pt x="426" y="121"/>
                    </a:lnTo>
                    <a:lnTo>
                      <a:pt x="437" y="129"/>
                    </a:lnTo>
                    <a:lnTo>
                      <a:pt x="445" y="131"/>
                    </a:lnTo>
                    <a:lnTo>
                      <a:pt x="457" y="124"/>
                    </a:lnTo>
                    <a:lnTo>
                      <a:pt x="466" y="101"/>
                    </a:lnTo>
                    <a:lnTo>
                      <a:pt x="470" y="83"/>
                    </a:lnTo>
                    <a:lnTo>
                      <a:pt x="474" y="47"/>
                    </a:lnTo>
                    <a:lnTo>
                      <a:pt x="479" y="32"/>
                    </a:lnTo>
                    <a:lnTo>
                      <a:pt x="479" y="0"/>
                    </a:lnTo>
                  </a:path>
                </a:pathLst>
              </a:custGeom>
              <a:grpFill/>
              <a:ln w="12700" cap="rnd" cmpd="sng">
                <a:solidFill>
                  <a:srgbClr val="003399"/>
                </a:solidFill>
                <a:prstDash val="solid"/>
                <a:round/>
                <a:headEnd type="none" w="med" len="med"/>
                <a:tailEnd type="none" w="med" len="med"/>
              </a:ln>
              <a:effectLst>
                <a:outerShdw dist="35921" dir="2700000" algn="ctr" rotWithShape="0">
                  <a:srgbClr val="BABABA"/>
                </a:outerShdw>
              </a:effectLst>
            </p:spPr>
            <p:txBody>
              <a:bodyPr/>
              <a:lstStyle/>
              <a:p>
                <a:pPr defTabSz="457200">
                  <a:defRPr/>
                </a:pPr>
                <a:endParaRPr lang="en-GB">
                  <a:solidFill>
                    <a:prstClr val="black"/>
                  </a:solidFill>
                </a:endParaRPr>
              </a:p>
            </p:txBody>
          </p:sp>
          <p:sp>
            <p:nvSpPr>
              <p:cNvPr id="15431" name="Freeform 15"/>
              <p:cNvSpPr>
                <a:spLocks/>
              </p:cNvSpPr>
              <p:nvPr/>
            </p:nvSpPr>
            <p:spPr bwMode="auto">
              <a:xfrm>
                <a:off x="4960" y="3010"/>
                <a:ext cx="372" cy="87"/>
              </a:xfrm>
              <a:custGeom>
                <a:avLst/>
                <a:gdLst>
                  <a:gd name="T0" fmla="*/ 27 w 368"/>
                  <a:gd name="T1" fmla="*/ 12 h 86"/>
                  <a:gd name="T2" fmla="*/ 86 w 368"/>
                  <a:gd name="T3" fmla="*/ 12 h 86"/>
                  <a:gd name="T4" fmla="*/ 113 w 368"/>
                  <a:gd name="T5" fmla="*/ 15 h 86"/>
                  <a:gd name="T6" fmla="*/ 137 w 368"/>
                  <a:gd name="T7" fmla="*/ 40 h 86"/>
                  <a:gd name="T8" fmla="*/ 172 w 368"/>
                  <a:gd name="T9" fmla="*/ 58 h 86"/>
                  <a:gd name="T10" fmla="*/ 206 w 368"/>
                  <a:gd name="T11" fmla="*/ 67 h 86"/>
                  <a:gd name="T12" fmla="*/ 226 w 368"/>
                  <a:gd name="T13" fmla="*/ 73 h 86"/>
                  <a:gd name="T14" fmla="*/ 234 w 368"/>
                  <a:gd name="T15" fmla="*/ 40 h 86"/>
                  <a:gd name="T16" fmla="*/ 290 w 368"/>
                  <a:gd name="T17" fmla="*/ 58 h 86"/>
                  <a:gd name="T18" fmla="*/ 321 w 368"/>
                  <a:gd name="T19" fmla="*/ 65 h 86"/>
                  <a:gd name="T20" fmla="*/ 350 w 368"/>
                  <a:gd name="T21" fmla="*/ 67 h 86"/>
                  <a:gd name="T22" fmla="*/ 371 w 368"/>
                  <a:gd name="T23" fmla="*/ 58 h 86"/>
                  <a:gd name="T24" fmla="*/ 397 w 368"/>
                  <a:gd name="T25" fmla="*/ 40 h 86"/>
                  <a:gd name="T26" fmla="*/ 420 w 368"/>
                  <a:gd name="T27" fmla="*/ 35 h 86"/>
                  <a:gd name="T28" fmla="*/ 413 w 368"/>
                  <a:gd name="T29" fmla="*/ 73 h 86"/>
                  <a:gd name="T30" fmla="*/ 397 w 368"/>
                  <a:gd name="T31" fmla="*/ 81 h 86"/>
                  <a:gd name="T32" fmla="*/ 386 w 368"/>
                  <a:gd name="T33" fmla="*/ 83 h 86"/>
                  <a:gd name="T34" fmla="*/ 368 w 368"/>
                  <a:gd name="T35" fmla="*/ 90 h 86"/>
                  <a:gd name="T36" fmla="*/ 347 w 368"/>
                  <a:gd name="T37" fmla="*/ 90 h 86"/>
                  <a:gd name="T38" fmla="*/ 328 w 368"/>
                  <a:gd name="T39" fmla="*/ 93 h 86"/>
                  <a:gd name="T40" fmla="*/ 305 w 368"/>
                  <a:gd name="T41" fmla="*/ 98 h 86"/>
                  <a:gd name="T42" fmla="*/ 292 w 368"/>
                  <a:gd name="T43" fmla="*/ 81 h 86"/>
                  <a:gd name="T44" fmla="*/ 276 w 368"/>
                  <a:gd name="T45" fmla="*/ 98 h 86"/>
                  <a:gd name="T46" fmla="*/ 246 w 368"/>
                  <a:gd name="T47" fmla="*/ 81 h 86"/>
                  <a:gd name="T48" fmla="*/ 229 w 368"/>
                  <a:gd name="T49" fmla="*/ 83 h 86"/>
                  <a:gd name="T50" fmla="*/ 211 w 368"/>
                  <a:gd name="T51" fmla="*/ 90 h 86"/>
                  <a:gd name="T52" fmla="*/ 193 w 368"/>
                  <a:gd name="T53" fmla="*/ 85 h 86"/>
                  <a:gd name="T54" fmla="*/ 174 w 368"/>
                  <a:gd name="T55" fmla="*/ 83 h 86"/>
                  <a:gd name="T56" fmla="*/ 144 w 368"/>
                  <a:gd name="T57" fmla="*/ 90 h 86"/>
                  <a:gd name="T58" fmla="*/ 115 w 368"/>
                  <a:gd name="T59" fmla="*/ 78 h 86"/>
                  <a:gd name="T60" fmla="*/ 80 w 368"/>
                  <a:gd name="T61" fmla="*/ 71 h 86"/>
                  <a:gd name="T62" fmla="*/ 41 w 368"/>
                  <a:gd name="T63" fmla="*/ 63 h 86"/>
                  <a:gd name="T64" fmla="*/ 16 w 368"/>
                  <a:gd name="T65" fmla="*/ 37 h 86"/>
                  <a:gd name="T66" fmla="*/ 1 w 368"/>
                  <a:gd name="T67" fmla="*/ 33 h 86"/>
                  <a:gd name="T68" fmla="*/ 0 w 368"/>
                  <a:gd name="T69" fmla="*/ 0 h 8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68" h="86">
                    <a:moveTo>
                      <a:pt x="0" y="0"/>
                    </a:moveTo>
                    <a:lnTo>
                      <a:pt x="27" y="12"/>
                    </a:lnTo>
                    <a:lnTo>
                      <a:pt x="51" y="12"/>
                    </a:lnTo>
                    <a:lnTo>
                      <a:pt x="73" y="12"/>
                    </a:lnTo>
                    <a:lnTo>
                      <a:pt x="88" y="12"/>
                    </a:lnTo>
                    <a:lnTo>
                      <a:pt x="100" y="15"/>
                    </a:lnTo>
                    <a:lnTo>
                      <a:pt x="116" y="23"/>
                    </a:lnTo>
                    <a:lnTo>
                      <a:pt x="124" y="40"/>
                    </a:lnTo>
                    <a:lnTo>
                      <a:pt x="132" y="47"/>
                    </a:lnTo>
                    <a:lnTo>
                      <a:pt x="146" y="45"/>
                    </a:lnTo>
                    <a:lnTo>
                      <a:pt x="161" y="45"/>
                    </a:lnTo>
                    <a:lnTo>
                      <a:pt x="180" y="54"/>
                    </a:lnTo>
                    <a:lnTo>
                      <a:pt x="191" y="60"/>
                    </a:lnTo>
                    <a:lnTo>
                      <a:pt x="200" y="60"/>
                    </a:lnTo>
                    <a:lnTo>
                      <a:pt x="201" y="47"/>
                    </a:lnTo>
                    <a:lnTo>
                      <a:pt x="207" y="40"/>
                    </a:lnTo>
                    <a:lnTo>
                      <a:pt x="231" y="45"/>
                    </a:lnTo>
                    <a:lnTo>
                      <a:pt x="251" y="45"/>
                    </a:lnTo>
                    <a:lnTo>
                      <a:pt x="268" y="45"/>
                    </a:lnTo>
                    <a:lnTo>
                      <a:pt x="282" y="52"/>
                    </a:lnTo>
                    <a:lnTo>
                      <a:pt x="290" y="58"/>
                    </a:lnTo>
                    <a:lnTo>
                      <a:pt x="304" y="54"/>
                    </a:lnTo>
                    <a:lnTo>
                      <a:pt x="314" y="50"/>
                    </a:lnTo>
                    <a:lnTo>
                      <a:pt x="320" y="45"/>
                    </a:lnTo>
                    <a:lnTo>
                      <a:pt x="336" y="45"/>
                    </a:lnTo>
                    <a:lnTo>
                      <a:pt x="345" y="40"/>
                    </a:lnTo>
                    <a:lnTo>
                      <a:pt x="360" y="35"/>
                    </a:lnTo>
                    <a:lnTo>
                      <a:pt x="367" y="35"/>
                    </a:lnTo>
                    <a:lnTo>
                      <a:pt x="365" y="52"/>
                    </a:lnTo>
                    <a:lnTo>
                      <a:pt x="361" y="60"/>
                    </a:lnTo>
                    <a:lnTo>
                      <a:pt x="353" y="68"/>
                    </a:lnTo>
                    <a:lnTo>
                      <a:pt x="345" y="68"/>
                    </a:lnTo>
                    <a:lnTo>
                      <a:pt x="343" y="68"/>
                    </a:lnTo>
                    <a:lnTo>
                      <a:pt x="334" y="70"/>
                    </a:lnTo>
                    <a:lnTo>
                      <a:pt x="325" y="80"/>
                    </a:lnTo>
                    <a:lnTo>
                      <a:pt x="318" y="77"/>
                    </a:lnTo>
                    <a:lnTo>
                      <a:pt x="310" y="72"/>
                    </a:lnTo>
                    <a:lnTo>
                      <a:pt x="302" y="77"/>
                    </a:lnTo>
                    <a:lnTo>
                      <a:pt x="294" y="80"/>
                    </a:lnTo>
                    <a:lnTo>
                      <a:pt x="288" y="80"/>
                    </a:lnTo>
                    <a:lnTo>
                      <a:pt x="282" y="85"/>
                    </a:lnTo>
                    <a:lnTo>
                      <a:pt x="266" y="85"/>
                    </a:lnTo>
                    <a:lnTo>
                      <a:pt x="261" y="77"/>
                    </a:lnTo>
                    <a:lnTo>
                      <a:pt x="253" y="68"/>
                    </a:lnTo>
                    <a:lnTo>
                      <a:pt x="242" y="77"/>
                    </a:lnTo>
                    <a:lnTo>
                      <a:pt x="237" y="85"/>
                    </a:lnTo>
                    <a:lnTo>
                      <a:pt x="229" y="85"/>
                    </a:lnTo>
                    <a:lnTo>
                      <a:pt x="215" y="68"/>
                    </a:lnTo>
                    <a:lnTo>
                      <a:pt x="211" y="70"/>
                    </a:lnTo>
                    <a:lnTo>
                      <a:pt x="203" y="70"/>
                    </a:lnTo>
                    <a:lnTo>
                      <a:pt x="198" y="80"/>
                    </a:lnTo>
                    <a:lnTo>
                      <a:pt x="185" y="77"/>
                    </a:lnTo>
                    <a:lnTo>
                      <a:pt x="174" y="77"/>
                    </a:lnTo>
                    <a:lnTo>
                      <a:pt x="167" y="72"/>
                    </a:lnTo>
                    <a:lnTo>
                      <a:pt x="160" y="68"/>
                    </a:lnTo>
                    <a:lnTo>
                      <a:pt x="148" y="70"/>
                    </a:lnTo>
                    <a:lnTo>
                      <a:pt x="136" y="80"/>
                    </a:lnTo>
                    <a:lnTo>
                      <a:pt x="128" y="77"/>
                    </a:lnTo>
                    <a:lnTo>
                      <a:pt x="116" y="72"/>
                    </a:lnTo>
                    <a:lnTo>
                      <a:pt x="102" y="65"/>
                    </a:lnTo>
                    <a:lnTo>
                      <a:pt x="90" y="65"/>
                    </a:lnTo>
                    <a:lnTo>
                      <a:pt x="67" y="58"/>
                    </a:lnTo>
                    <a:lnTo>
                      <a:pt x="51" y="52"/>
                    </a:lnTo>
                    <a:lnTo>
                      <a:pt x="41" y="50"/>
                    </a:lnTo>
                    <a:lnTo>
                      <a:pt x="25" y="47"/>
                    </a:lnTo>
                    <a:lnTo>
                      <a:pt x="16" y="37"/>
                    </a:lnTo>
                    <a:lnTo>
                      <a:pt x="5" y="35"/>
                    </a:lnTo>
                    <a:lnTo>
                      <a:pt x="1" y="33"/>
                    </a:lnTo>
                    <a:lnTo>
                      <a:pt x="0" y="27"/>
                    </a:lnTo>
                    <a:lnTo>
                      <a:pt x="0" y="0"/>
                    </a:lnTo>
                  </a:path>
                </a:pathLst>
              </a:custGeom>
              <a:grpFill/>
              <a:ln w="12700" cap="rnd" cmpd="sng">
                <a:solidFill>
                  <a:srgbClr val="003399"/>
                </a:solidFill>
                <a:prstDash val="solid"/>
                <a:round/>
                <a:headEnd type="none" w="med" len="med"/>
                <a:tailEnd type="none" w="med" len="med"/>
              </a:ln>
              <a:effectLst>
                <a:outerShdw dist="35921" dir="2700000" algn="ctr" rotWithShape="0">
                  <a:srgbClr val="BABABA"/>
                </a:outerShdw>
              </a:effectLst>
            </p:spPr>
            <p:txBody>
              <a:bodyPr/>
              <a:lstStyle/>
              <a:p>
                <a:pPr defTabSz="457200">
                  <a:defRPr/>
                </a:pPr>
                <a:endParaRPr lang="en-GB">
                  <a:solidFill>
                    <a:prstClr val="black"/>
                  </a:solidFill>
                </a:endParaRPr>
              </a:p>
            </p:txBody>
          </p:sp>
          <p:sp>
            <p:nvSpPr>
              <p:cNvPr id="15432" name="Freeform 16"/>
              <p:cNvSpPr>
                <a:spLocks/>
              </p:cNvSpPr>
              <p:nvPr/>
            </p:nvSpPr>
            <p:spPr bwMode="auto">
              <a:xfrm>
                <a:off x="5165" y="2839"/>
                <a:ext cx="167" cy="166"/>
              </a:xfrm>
              <a:custGeom>
                <a:avLst/>
                <a:gdLst>
                  <a:gd name="T0" fmla="*/ 81 w 168"/>
                  <a:gd name="T1" fmla="*/ 2 h 166"/>
                  <a:gd name="T2" fmla="*/ 127 w 168"/>
                  <a:gd name="T3" fmla="*/ 0 h 166"/>
                  <a:gd name="T4" fmla="*/ 136 w 168"/>
                  <a:gd name="T5" fmla="*/ 20 h 166"/>
                  <a:gd name="T6" fmla="*/ 121 w 168"/>
                  <a:gd name="T7" fmla="*/ 33 h 166"/>
                  <a:gd name="T8" fmla="*/ 116 w 168"/>
                  <a:gd name="T9" fmla="*/ 43 h 166"/>
                  <a:gd name="T10" fmla="*/ 105 w 168"/>
                  <a:gd name="T11" fmla="*/ 55 h 166"/>
                  <a:gd name="T12" fmla="*/ 90 w 168"/>
                  <a:gd name="T13" fmla="*/ 59 h 166"/>
                  <a:gd name="T14" fmla="*/ 84 w 168"/>
                  <a:gd name="T15" fmla="*/ 51 h 166"/>
                  <a:gd name="T16" fmla="*/ 74 w 168"/>
                  <a:gd name="T17" fmla="*/ 33 h 166"/>
                  <a:gd name="T18" fmla="*/ 54 w 168"/>
                  <a:gd name="T19" fmla="*/ 33 h 166"/>
                  <a:gd name="T20" fmla="*/ 52 w 168"/>
                  <a:gd name="T21" fmla="*/ 59 h 166"/>
                  <a:gd name="T22" fmla="*/ 54 w 168"/>
                  <a:gd name="T23" fmla="*/ 74 h 166"/>
                  <a:gd name="T24" fmla="*/ 74 w 168"/>
                  <a:gd name="T25" fmla="*/ 63 h 166"/>
                  <a:gd name="T26" fmla="*/ 84 w 168"/>
                  <a:gd name="T27" fmla="*/ 69 h 166"/>
                  <a:gd name="T28" fmla="*/ 84 w 168"/>
                  <a:gd name="T29" fmla="*/ 84 h 166"/>
                  <a:gd name="T30" fmla="*/ 81 w 168"/>
                  <a:gd name="T31" fmla="*/ 94 h 166"/>
                  <a:gd name="T32" fmla="*/ 84 w 168"/>
                  <a:gd name="T33" fmla="*/ 110 h 166"/>
                  <a:gd name="T34" fmla="*/ 84 w 168"/>
                  <a:gd name="T35" fmla="*/ 117 h 166"/>
                  <a:gd name="T36" fmla="*/ 84 w 168"/>
                  <a:gd name="T37" fmla="*/ 135 h 166"/>
                  <a:gd name="T38" fmla="*/ 84 w 168"/>
                  <a:gd name="T39" fmla="*/ 155 h 166"/>
                  <a:gd name="T40" fmla="*/ 70 w 168"/>
                  <a:gd name="T41" fmla="*/ 161 h 166"/>
                  <a:gd name="T42" fmla="*/ 64 w 168"/>
                  <a:gd name="T43" fmla="*/ 149 h 166"/>
                  <a:gd name="T44" fmla="*/ 56 w 168"/>
                  <a:gd name="T45" fmla="*/ 127 h 166"/>
                  <a:gd name="T46" fmla="*/ 56 w 168"/>
                  <a:gd name="T47" fmla="*/ 104 h 166"/>
                  <a:gd name="T48" fmla="*/ 37 w 168"/>
                  <a:gd name="T49" fmla="*/ 104 h 166"/>
                  <a:gd name="T50" fmla="*/ 24 w 168"/>
                  <a:gd name="T51" fmla="*/ 106 h 166"/>
                  <a:gd name="T52" fmla="*/ 40 w 168"/>
                  <a:gd name="T53" fmla="*/ 117 h 166"/>
                  <a:gd name="T54" fmla="*/ 48 w 168"/>
                  <a:gd name="T55" fmla="*/ 132 h 166"/>
                  <a:gd name="T56" fmla="*/ 42 w 168"/>
                  <a:gd name="T57" fmla="*/ 153 h 166"/>
                  <a:gd name="T58" fmla="*/ 30 w 168"/>
                  <a:gd name="T59" fmla="*/ 165 h 166"/>
                  <a:gd name="T60" fmla="*/ 30 w 168"/>
                  <a:gd name="T61" fmla="*/ 149 h 166"/>
                  <a:gd name="T62" fmla="*/ 22 w 168"/>
                  <a:gd name="T63" fmla="*/ 132 h 166"/>
                  <a:gd name="T64" fmla="*/ 10 w 168"/>
                  <a:gd name="T65" fmla="*/ 117 h 166"/>
                  <a:gd name="T66" fmla="*/ 2 w 168"/>
                  <a:gd name="T67" fmla="*/ 100 h 166"/>
                  <a:gd name="T68" fmla="*/ 17 w 168"/>
                  <a:gd name="T69" fmla="*/ 79 h 166"/>
                  <a:gd name="T70" fmla="*/ 24 w 168"/>
                  <a:gd name="T71" fmla="*/ 53 h 166"/>
                  <a:gd name="T72" fmla="*/ 26 w 168"/>
                  <a:gd name="T73" fmla="*/ 35 h 166"/>
                  <a:gd name="T74" fmla="*/ 24 w 168"/>
                  <a:gd name="T75" fmla="*/ 20 h 16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68" h="166">
                    <a:moveTo>
                      <a:pt x="42" y="0"/>
                    </a:moveTo>
                    <a:lnTo>
                      <a:pt x="81" y="2"/>
                    </a:lnTo>
                    <a:lnTo>
                      <a:pt x="120" y="2"/>
                    </a:lnTo>
                    <a:lnTo>
                      <a:pt x="140" y="0"/>
                    </a:lnTo>
                    <a:lnTo>
                      <a:pt x="167" y="16"/>
                    </a:lnTo>
                    <a:lnTo>
                      <a:pt x="149" y="20"/>
                    </a:lnTo>
                    <a:lnTo>
                      <a:pt x="140" y="28"/>
                    </a:lnTo>
                    <a:lnTo>
                      <a:pt x="134" y="33"/>
                    </a:lnTo>
                    <a:lnTo>
                      <a:pt x="129" y="38"/>
                    </a:lnTo>
                    <a:lnTo>
                      <a:pt x="129" y="43"/>
                    </a:lnTo>
                    <a:lnTo>
                      <a:pt x="129" y="51"/>
                    </a:lnTo>
                    <a:lnTo>
                      <a:pt x="118" y="55"/>
                    </a:lnTo>
                    <a:lnTo>
                      <a:pt x="108" y="55"/>
                    </a:lnTo>
                    <a:lnTo>
                      <a:pt x="103" y="59"/>
                    </a:lnTo>
                    <a:lnTo>
                      <a:pt x="94" y="59"/>
                    </a:lnTo>
                    <a:lnTo>
                      <a:pt x="90" y="51"/>
                    </a:lnTo>
                    <a:lnTo>
                      <a:pt x="81" y="41"/>
                    </a:lnTo>
                    <a:lnTo>
                      <a:pt x="74" y="33"/>
                    </a:lnTo>
                    <a:lnTo>
                      <a:pt x="58" y="33"/>
                    </a:lnTo>
                    <a:lnTo>
                      <a:pt x="54" y="33"/>
                    </a:lnTo>
                    <a:lnTo>
                      <a:pt x="50" y="45"/>
                    </a:lnTo>
                    <a:lnTo>
                      <a:pt x="52" y="59"/>
                    </a:lnTo>
                    <a:lnTo>
                      <a:pt x="52" y="66"/>
                    </a:lnTo>
                    <a:lnTo>
                      <a:pt x="54" y="74"/>
                    </a:lnTo>
                    <a:lnTo>
                      <a:pt x="62" y="71"/>
                    </a:lnTo>
                    <a:lnTo>
                      <a:pt x="74" y="63"/>
                    </a:lnTo>
                    <a:lnTo>
                      <a:pt x="81" y="63"/>
                    </a:lnTo>
                    <a:lnTo>
                      <a:pt x="88" y="69"/>
                    </a:lnTo>
                    <a:lnTo>
                      <a:pt x="88" y="74"/>
                    </a:lnTo>
                    <a:lnTo>
                      <a:pt x="84" y="84"/>
                    </a:lnTo>
                    <a:lnTo>
                      <a:pt x="81" y="89"/>
                    </a:lnTo>
                    <a:lnTo>
                      <a:pt x="81" y="94"/>
                    </a:lnTo>
                    <a:lnTo>
                      <a:pt x="80" y="102"/>
                    </a:lnTo>
                    <a:lnTo>
                      <a:pt x="84" y="110"/>
                    </a:lnTo>
                    <a:lnTo>
                      <a:pt x="92" y="120"/>
                    </a:lnTo>
                    <a:lnTo>
                      <a:pt x="94" y="117"/>
                    </a:lnTo>
                    <a:lnTo>
                      <a:pt x="94" y="127"/>
                    </a:lnTo>
                    <a:lnTo>
                      <a:pt x="90" y="135"/>
                    </a:lnTo>
                    <a:lnTo>
                      <a:pt x="86" y="143"/>
                    </a:lnTo>
                    <a:lnTo>
                      <a:pt x="84" y="155"/>
                    </a:lnTo>
                    <a:lnTo>
                      <a:pt x="76" y="161"/>
                    </a:lnTo>
                    <a:lnTo>
                      <a:pt x="70" y="161"/>
                    </a:lnTo>
                    <a:lnTo>
                      <a:pt x="64" y="161"/>
                    </a:lnTo>
                    <a:lnTo>
                      <a:pt x="64" y="149"/>
                    </a:lnTo>
                    <a:lnTo>
                      <a:pt x="62" y="132"/>
                    </a:lnTo>
                    <a:lnTo>
                      <a:pt x="56" y="127"/>
                    </a:lnTo>
                    <a:lnTo>
                      <a:pt x="54" y="120"/>
                    </a:lnTo>
                    <a:lnTo>
                      <a:pt x="56" y="104"/>
                    </a:lnTo>
                    <a:lnTo>
                      <a:pt x="50" y="100"/>
                    </a:lnTo>
                    <a:lnTo>
                      <a:pt x="37" y="104"/>
                    </a:lnTo>
                    <a:lnTo>
                      <a:pt x="30" y="100"/>
                    </a:lnTo>
                    <a:lnTo>
                      <a:pt x="24" y="106"/>
                    </a:lnTo>
                    <a:lnTo>
                      <a:pt x="30" y="112"/>
                    </a:lnTo>
                    <a:lnTo>
                      <a:pt x="40" y="117"/>
                    </a:lnTo>
                    <a:lnTo>
                      <a:pt x="42" y="122"/>
                    </a:lnTo>
                    <a:lnTo>
                      <a:pt x="48" y="132"/>
                    </a:lnTo>
                    <a:lnTo>
                      <a:pt x="48" y="140"/>
                    </a:lnTo>
                    <a:lnTo>
                      <a:pt x="42" y="153"/>
                    </a:lnTo>
                    <a:lnTo>
                      <a:pt x="34" y="163"/>
                    </a:lnTo>
                    <a:lnTo>
                      <a:pt x="30" y="165"/>
                    </a:lnTo>
                    <a:lnTo>
                      <a:pt x="30" y="157"/>
                    </a:lnTo>
                    <a:lnTo>
                      <a:pt x="30" y="149"/>
                    </a:lnTo>
                    <a:lnTo>
                      <a:pt x="32" y="140"/>
                    </a:lnTo>
                    <a:lnTo>
                      <a:pt x="22" y="132"/>
                    </a:lnTo>
                    <a:lnTo>
                      <a:pt x="13" y="124"/>
                    </a:lnTo>
                    <a:lnTo>
                      <a:pt x="10" y="117"/>
                    </a:lnTo>
                    <a:lnTo>
                      <a:pt x="0" y="112"/>
                    </a:lnTo>
                    <a:lnTo>
                      <a:pt x="2" y="100"/>
                    </a:lnTo>
                    <a:lnTo>
                      <a:pt x="10" y="92"/>
                    </a:lnTo>
                    <a:lnTo>
                      <a:pt x="17" y="79"/>
                    </a:lnTo>
                    <a:lnTo>
                      <a:pt x="22" y="66"/>
                    </a:lnTo>
                    <a:lnTo>
                      <a:pt x="24" y="53"/>
                    </a:lnTo>
                    <a:lnTo>
                      <a:pt x="22" y="41"/>
                    </a:lnTo>
                    <a:lnTo>
                      <a:pt x="26" y="35"/>
                    </a:lnTo>
                    <a:lnTo>
                      <a:pt x="30" y="30"/>
                    </a:lnTo>
                    <a:lnTo>
                      <a:pt x="24" y="20"/>
                    </a:lnTo>
                    <a:lnTo>
                      <a:pt x="42" y="0"/>
                    </a:lnTo>
                  </a:path>
                </a:pathLst>
              </a:custGeom>
              <a:grpFill/>
              <a:ln w="12700" cap="rnd" cmpd="sng">
                <a:solidFill>
                  <a:srgbClr val="003399"/>
                </a:solidFill>
                <a:prstDash val="solid"/>
                <a:round/>
                <a:headEnd type="none" w="med" len="med"/>
                <a:tailEnd type="none" w="med" len="med"/>
              </a:ln>
              <a:effectLst>
                <a:outerShdw dist="35921" dir="2700000" algn="ctr" rotWithShape="0">
                  <a:srgbClr val="BABABA"/>
                </a:outerShdw>
              </a:effectLst>
            </p:spPr>
            <p:txBody>
              <a:bodyPr/>
              <a:lstStyle/>
              <a:p>
                <a:pPr defTabSz="457200">
                  <a:defRPr/>
                </a:pPr>
                <a:endParaRPr lang="en-GB">
                  <a:solidFill>
                    <a:prstClr val="black"/>
                  </a:solidFill>
                </a:endParaRPr>
              </a:p>
            </p:txBody>
          </p:sp>
          <p:sp>
            <p:nvSpPr>
              <p:cNvPr id="15433" name="Freeform 17"/>
              <p:cNvSpPr>
                <a:spLocks/>
              </p:cNvSpPr>
              <p:nvPr/>
            </p:nvSpPr>
            <p:spPr bwMode="auto">
              <a:xfrm>
                <a:off x="4991" y="2765"/>
                <a:ext cx="183" cy="230"/>
              </a:xfrm>
              <a:custGeom>
                <a:avLst/>
                <a:gdLst>
                  <a:gd name="T0" fmla="*/ 0 w 184"/>
                  <a:gd name="T1" fmla="*/ 76 h 229"/>
                  <a:gd name="T2" fmla="*/ 37 w 184"/>
                  <a:gd name="T3" fmla="*/ 41 h 229"/>
                  <a:gd name="T4" fmla="*/ 57 w 184"/>
                  <a:gd name="T5" fmla="*/ 25 h 229"/>
                  <a:gd name="T6" fmla="*/ 67 w 184"/>
                  <a:gd name="T7" fmla="*/ 13 h 229"/>
                  <a:gd name="T8" fmla="*/ 92 w 184"/>
                  <a:gd name="T9" fmla="*/ 0 h 229"/>
                  <a:gd name="T10" fmla="*/ 100 w 184"/>
                  <a:gd name="T11" fmla="*/ 29 h 229"/>
                  <a:gd name="T12" fmla="*/ 115 w 184"/>
                  <a:gd name="T13" fmla="*/ 15 h 229"/>
                  <a:gd name="T14" fmla="*/ 121 w 184"/>
                  <a:gd name="T15" fmla="*/ 8 h 229"/>
                  <a:gd name="T16" fmla="*/ 135 w 184"/>
                  <a:gd name="T17" fmla="*/ 0 h 229"/>
                  <a:gd name="T18" fmla="*/ 142 w 184"/>
                  <a:gd name="T19" fmla="*/ 0 h 229"/>
                  <a:gd name="T20" fmla="*/ 144 w 184"/>
                  <a:gd name="T21" fmla="*/ 10 h 229"/>
                  <a:gd name="T22" fmla="*/ 144 w 184"/>
                  <a:gd name="T23" fmla="*/ 18 h 229"/>
                  <a:gd name="T24" fmla="*/ 137 w 184"/>
                  <a:gd name="T25" fmla="*/ 31 h 229"/>
                  <a:gd name="T26" fmla="*/ 137 w 184"/>
                  <a:gd name="T27" fmla="*/ 39 h 229"/>
                  <a:gd name="T28" fmla="*/ 159 w 184"/>
                  <a:gd name="T29" fmla="*/ 72 h 229"/>
                  <a:gd name="T30" fmla="*/ 162 w 184"/>
                  <a:gd name="T31" fmla="*/ 91 h 229"/>
                  <a:gd name="T32" fmla="*/ 168 w 184"/>
                  <a:gd name="T33" fmla="*/ 91 h 229"/>
                  <a:gd name="T34" fmla="*/ 170 w 184"/>
                  <a:gd name="T35" fmla="*/ 101 h 229"/>
                  <a:gd name="T36" fmla="*/ 162 w 184"/>
                  <a:gd name="T37" fmla="*/ 111 h 229"/>
                  <a:gd name="T38" fmla="*/ 157 w 184"/>
                  <a:gd name="T39" fmla="*/ 107 h 229"/>
                  <a:gd name="T40" fmla="*/ 142 w 184"/>
                  <a:gd name="T41" fmla="*/ 128 h 229"/>
                  <a:gd name="T42" fmla="*/ 144 w 184"/>
                  <a:gd name="T43" fmla="*/ 147 h 229"/>
                  <a:gd name="T44" fmla="*/ 129 w 184"/>
                  <a:gd name="T45" fmla="*/ 161 h 229"/>
                  <a:gd name="T46" fmla="*/ 129 w 184"/>
                  <a:gd name="T47" fmla="*/ 193 h 229"/>
                  <a:gd name="T48" fmla="*/ 129 w 184"/>
                  <a:gd name="T49" fmla="*/ 216 h 229"/>
                  <a:gd name="T50" fmla="*/ 121 w 184"/>
                  <a:gd name="T51" fmla="*/ 226 h 229"/>
                  <a:gd name="T52" fmla="*/ 115 w 184"/>
                  <a:gd name="T53" fmla="*/ 241 h 229"/>
                  <a:gd name="T54" fmla="*/ 107 w 184"/>
                  <a:gd name="T55" fmla="*/ 239 h 229"/>
                  <a:gd name="T56" fmla="*/ 96 w 184"/>
                  <a:gd name="T57" fmla="*/ 231 h 229"/>
                  <a:gd name="T58" fmla="*/ 92 w 184"/>
                  <a:gd name="T59" fmla="*/ 223 h 229"/>
                  <a:gd name="T60" fmla="*/ 91 w 184"/>
                  <a:gd name="T61" fmla="*/ 210 h 229"/>
                  <a:gd name="T62" fmla="*/ 63 w 184"/>
                  <a:gd name="T63" fmla="*/ 213 h 229"/>
                  <a:gd name="T64" fmla="*/ 39 w 184"/>
                  <a:gd name="T65" fmla="*/ 206 h 229"/>
                  <a:gd name="T66" fmla="*/ 24 w 184"/>
                  <a:gd name="T67" fmla="*/ 186 h 229"/>
                  <a:gd name="T68" fmla="*/ 14 w 184"/>
                  <a:gd name="T69" fmla="*/ 171 h 229"/>
                  <a:gd name="T70" fmla="*/ 6 w 184"/>
                  <a:gd name="T71" fmla="*/ 157 h 229"/>
                  <a:gd name="T72" fmla="*/ 6 w 184"/>
                  <a:gd name="T73" fmla="*/ 132 h 229"/>
                  <a:gd name="T74" fmla="*/ 0 w 184"/>
                  <a:gd name="T75" fmla="*/ 76 h 22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84" h="229">
                    <a:moveTo>
                      <a:pt x="0" y="76"/>
                    </a:moveTo>
                    <a:lnTo>
                      <a:pt x="37" y="41"/>
                    </a:lnTo>
                    <a:lnTo>
                      <a:pt x="57" y="25"/>
                    </a:lnTo>
                    <a:lnTo>
                      <a:pt x="67" y="13"/>
                    </a:lnTo>
                    <a:lnTo>
                      <a:pt x="96" y="0"/>
                    </a:lnTo>
                    <a:lnTo>
                      <a:pt x="113" y="29"/>
                    </a:lnTo>
                    <a:lnTo>
                      <a:pt x="128" y="15"/>
                    </a:lnTo>
                    <a:lnTo>
                      <a:pt x="134" y="8"/>
                    </a:lnTo>
                    <a:lnTo>
                      <a:pt x="148" y="0"/>
                    </a:lnTo>
                    <a:lnTo>
                      <a:pt x="155" y="0"/>
                    </a:lnTo>
                    <a:lnTo>
                      <a:pt x="157" y="10"/>
                    </a:lnTo>
                    <a:lnTo>
                      <a:pt x="157" y="18"/>
                    </a:lnTo>
                    <a:lnTo>
                      <a:pt x="150" y="31"/>
                    </a:lnTo>
                    <a:lnTo>
                      <a:pt x="150" y="39"/>
                    </a:lnTo>
                    <a:lnTo>
                      <a:pt x="172" y="72"/>
                    </a:lnTo>
                    <a:lnTo>
                      <a:pt x="175" y="91"/>
                    </a:lnTo>
                    <a:lnTo>
                      <a:pt x="181" y="91"/>
                    </a:lnTo>
                    <a:lnTo>
                      <a:pt x="183" y="101"/>
                    </a:lnTo>
                    <a:lnTo>
                      <a:pt x="175" y="111"/>
                    </a:lnTo>
                    <a:lnTo>
                      <a:pt x="170" y="107"/>
                    </a:lnTo>
                    <a:lnTo>
                      <a:pt x="155" y="115"/>
                    </a:lnTo>
                    <a:lnTo>
                      <a:pt x="157" y="134"/>
                    </a:lnTo>
                    <a:lnTo>
                      <a:pt x="142" y="148"/>
                    </a:lnTo>
                    <a:lnTo>
                      <a:pt x="142" y="180"/>
                    </a:lnTo>
                    <a:lnTo>
                      <a:pt x="142" y="203"/>
                    </a:lnTo>
                    <a:lnTo>
                      <a:pt x="134" y="213"/>
                    </a:lnTo>
                    <a:lnTo>
                      <a:pt x="128" y="228"/>
                    </a:lnTo>
                    <a:lnTo>
                      <a:pt x="120" y="226"/>
                    </a:lnTo>
                    <a:lnTo>
                      <a:pt x="109" y="218"/>
                    </a:lnTo>
                    <a:lnTo>
                      <a:pt x="98" y="210"/>
                    </a:lnTo>
                    <a:lnTo>
                      <a:pt x="91" y="197"/>
                    </a:lnTo>
                    <a:lnTo>
                      <a:pt x="63" y="200"/>
                    </a:lnTo>
                    <a:lnTo>
                      <a:pt x="39" y="193"/>
                    </a:lnTo>
                    <a:lnTo>
                      <a:pt x="24" y="173"/>
                    </a:lnTo>
                    <a:lnTo>
                      <a:pt x="14" y="158"/>
                    </a:lnTo>
                    <a:lnTo>
                      <a:pt x="6" y="144"/>
                    </a:lnTo>
                    <a:lnTo>
                      <a:pt x="6" y="119"/>
                    </a:lnTo>
                    <a:lnTo>
                      <a:pt x="0" y="76"/>
                    </a:lnTo>
                  </a:path>
                </a:pathLst>
              </a:custGeom>
              <a:grpFill/>
              <a:ln w="12700" cap="rnd" cmpd="sng">
                <a:solidFill>
                  <a:srgbClr val="003399"/>
                </a:solidFill>
                <a:prstDash val="solid"/>
                <a:round/>
                <a:headEnd type="none" w="med" len="med"/>
                <a:tailEnd type="none" w="med" len="med"/>
              </a:ln>
              <a:effectLst>
                <a:outerShdw dist="35921" dir="2700000" algn="ctr" rotWithShape="0">
                  <a:srgbClr val="BABABA"/>
                </a:outerShdw>
              </a:effectLst>
            </p:spPr>
            <p:txBody>
              <a:bodyPr/>
              <a:lstStyle/>
              <a:p>
                <a:pPr defTabSz="457200">
                  <a:defRPr/>
                </a:pPr>
                <a:endParaRPr lang="en-GB">
                  <a:solidFill>
                    <a:prstClr val="black"/>
                  </a:solidFill>
                </a:endParaRPr>
              </a:p>
            </p:txBody>
          </p:sp>
          <p:sp>
            <p:nvSpPr>
              <p:cNvPr id="15434" name="Freeform 18"/>
              <p:cNvSpPr>
                <a:spLocks/>
              </p:cNvSpPr>
              <p:nvPr/>
            </p:nvSpPr>
            <p:spPr bwMode="auto">
              <a:xfrm>
                <a:off x="5383" y="2894"/>
                <a:ext cx="352" cy="213"/>
              </a:xfrm>
              <a:custGeom>
                <a:avLst/>
                <a:gdLst>
                  <a:gd name="T0" fmla="*/ 31 w 352"/>
                  <a:gd name="T1" fmla="*/ 3 h 214"/>
                  <a:gd name="T2" fmla="*/ 69 w 352"/>
                  <a:gd name="T3" fmla="*/ 36 h 214"/>
                  <a:gd name="T4" fmla="*/ 75 w 352"/>
                  <a:gd name="T5" fmla="*/ 51 h 214"/>
                  <a:gd name="T6" fmla="*/ 97 w 352"/>
                  <a:gd name="T7" fmla="*/ 44 h 214"/>
                  <a:gd name="T8" fmla="*/ 108 w 352"/>
                  <a:gd name="T9" fmla="*/ 49 h 214"/>
                  <a:gd name="T10" fmla="*/ 123 w 352"/>
                  <a:gd name="T11" fmla="*/ 36 h 214"/>
                  <a:gd name="T12" fmla="*/ 142 w 352"/>
                  <a:gd name="T13" fmla="*/ 29 h 214"/>
                  <a:gd name="T14" fmla="*/ 187 w 352"/>
                  <a:gd name="T15" fmla="*/ 44 h 214"/>
                  <a:gd name="T16" fmla="*/ 215 w 352"/>
                  <a:gd name="T17" fmla="*/ 62 h 214"/>
                  <a:gd name="T18" fmla="*/ 237 w 352"/>
                  <a:gd name="T19" fmla="*/ 74 h 214"/>
                  <a:gd name="T20" fmla="*/ 274 w 352"/>
                  <a:gd name="T21" fmla="*/ 102 h 214"/>
                  <a:gd name="T22" fmla="*/ 278 w 352"/>
                  <a:gd name="T23" fmla="*/ 107 h 214"/>
                  <a:gd name="T24" fmla="*/ 296 w 352"/>
                  <a:gd name="T25" fmla="*/ 117 h 214"/>
                  <a:gd name="T26" fmla="*/ 309 w 352"/>
                  <a:gd name="T27" fmla="*/ 122 h 214"/>
                  <a:gd name="T28" fmla="*/ 325 w 352"/>
                  <a:gd name="T29" fmla="*/ 147 h 214"/>
                  <a:gd name="T30" fmla="*/ 338 w 352"/>
                  <a:gd name="T31" fmla="*/ 162 h 214"/>
                  <a:gd name="T32" fmla="*/ 340 w 352"/>
                  <a:gd name="T33" fmla="*/ 200 h 214"/>
                  <a:gd name="T34" fmla="*/ 324 w 352"/>
                  <a:gd name="T35" fmla="*/ 200 h 214"/>
                  <a:gd name="T36" fmla="*/ 314 w 352"/>
                  <a:gd name="T37" fmla="*/ 193 h 214"/>
                  <a:gd name="T38" fmla="*/ 278 w 352"/>
                  <a:gd name="T39" fmla="*/ 155 h 214"/>
                  <a:gd name="T40" fmla="*/ 243 w 352"/>
                  <a:gd name="T41" fmla="*/ 155 h 214"/>
                  <a:gd name="T42" fmla="*/ 231 w 352"/>
                  <a:gd name="T43" fmla="*/ 168 h 214"/>
                  <a:gd name="T44" fmla="*/ 221 w 352"/>
                  <a:gd name="T45" fmla="*/ 175 h 214"/>
                  <a:gd name="T46" fmla="*/ 199 w 352"/>
                  <a:gd name="T47" fmla="*/ 186 h 214"/>
                  <a:gd name="T48" fmla="*/ 180 w 352"/>
                  <a:gd name="T49" fmla="*/ 180 h 214"/>
                  <a:gd name="T50" fmla="*/ 162 w 352"/>
                  <a:gd name="T51" fmla="*/ 180 h 214"/>
                  <a:gd name="T52" fmla="*/ 140 w 352"/>
                  <a:gd name="T53" fmla="*/ 132 h 214"/>
                  <a:gd name="T54" fmla="*/ 114 w 352"/>
                  <a:gd name="T55" fmla="*/ 102 h 214"/>
                  <a:gd name="T56" fmla="*/ 83 w 352"/>
                  <a:gd name="T57" fmla="*/ 87 h 214"/>
                  <a:gd name="T58" fmla="*/ 53 w 352"/>
                  <a:gd name="T59" fmla="*/ 84 h 214"/>
                  <a:gd name="T60" fmla="*/ 24 w 352"/>
                  <a:gd name="T61" fmla="*/ 68 h 214"/>
                  <a:gd name="T62" fmla="*/ 25 w 352"/>
                  <a:gd name="T63" fmla="*/ 23 h 21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52" h="214">
                    <a:moveTo>
                      <a:pt x="0" y="0"/>
                    </a:moveTo>
                    <a:lnTo>
                      <a:pt x="31" y="3"/>
                    </a:lnTo>
                    <a:lnTo>
                      <a:pt x="57" y="6"/>
                    </a:lnTo>
                    <a:lnTo>
                      <a:pt x="69" y="36"/>
                    </a:lnTo>
                    <a:lnTo>
                      <a:pt x="71" y="46"/>
                    </a:lnTo>
                    <a:lnTo>
                      <a:pt x="75" y="51"/>
                    </a:lnTo>
                    <a:lnTo>
                      <a:pt x="83" y="44"/>
                    </a:lnTo>
                    <a:lnTo>
                      <a:pt x="97" y="44"/>
                    </a:lnTo>
                    <a:lnTo>
                      <a:pt x="104" y="51"/>
                    </a:lnTo>
                    <a:lnTo>
                      <a:pt x="108" y="49"/>
                    </a:lnTo>
                    <a:lnTo>
                      <a:pt x="120" y="36"/>
                    </a:lnTo>
                    <a:lnTo>
                      <a:pt x="123" y="36"/>
                    </a:lnTo>
                    <a:lnTo>
                      <a:pt x="132" y="29"/>
                    </a:lnTo>
                    <a:lnTo>
                      <a:pt x="142" y="29"/>
                    </a:lnTo>
                    <a:lnTo>
                      <a:pt x="173" y="44"/>
                    </a:lnTo>
                    <a:lnTo>
                      <a:pt x="187" y="44"/>
                    </a:lnTo>
                    <a:lnTo>
                      <a:pt x="201" y="56"/>
                    </a:lnTo>
                    <a:lnTo>
                      <a:pt x="215" y="62"/>
                    </a:lnTo>
                    <a:lnTo>
                      <a:pt x="226" y="72"/>
                    </a:lnTo>
                    <a:lnTo>
                      <a:pt x="237" y="74"/>
                    </a:lnTo>
                    <a:lnTo>
                      <a:pt x="263" y="84"/>
                    </a:lnTo>
                    <a:lnTo>
                      <a:pt x="274" y="102"/>
                    </a:lnTo>
                    <a:lnTo>
                      <a:pt x="280" y="113"/>
                    </a:lnTo>
                    <a:lnTo>
                      <a:pt x="278" y="117"/>
                    </a:lnTo>
                    <a:lnTo>
                      <a:pt x="288" y="127"/>
                    </a:lnTo>
                    <a:lnTo>
                      <a:pt x="296" y="130"/>
                    </a:lnTo>
                    <a:lnTo>
                      <a:pt x="300" y="132"/>
                    </a:lnTo>
                    <a:lnTo>
                      <a:pt x="309" y="135"/>
                    </a:lnTo>
                    <a:lnTo>
                      <a:pt x="325" y="150"/>
                    </a:lnTo>
                    <a:lnTo>
                      <a:pt x="325" y="160"/>
                    </a:lnTo>
                    <a:lnTo>
                      <a:pt x="335" y="170"/>
                    </a:lnTo>
                    <a:lnTo>
                      <a:pt x="338" y="175"/>
                    </a:lnTo>
                    <a:lnTo>
                      <a:pt x="351" y="195"/>
                    </a:lnTo>
                    <a:lnTo>
                      <a:pt x="340" y="213"/>
                    </a:lnTo>
                    <a:lnTo>
                      <a:pt x="335" y="213"/>
                    </a:lnTo>
                    <a:lnTo>
                      <a:pt x="324" y="213"/>
                    </a:lnTo>
                    <a:lnTo>
                      <a:pt x="320" y="206"/>
                    </a:lnTo>
                    <a:lnTo>
                      <a:pt x="314" y="206"/>
                    </a:lnTo>
                    <a:lnTo>
                      <a:pt x="307" y="209"/>
                    </a:lnTo>
                    <a:lnTo>
                      <a:pt x="278" y="168"/>
                    </a:lnTo>
                    <a:lnTo>
                      <a:pt x="261" y="170"/>
                    </a:lnTo>
                    <a:lnTo>
                      <a:pt x="243" y="168"/>
                    </a:lnTo>
                    <a:lnTo>
                      <a:pt x="237" y="173"/>
                    </a:lnTo>
                    <a:lnTo>
                      <a:pt x="231" y="181"/>
                    </a:lnTo>
                    <a:lnTo>
                      <a:pt x="228" y="175"/>
                    </a:lnTo>
                    <a:lnTo>
                      <a:pt x="221" y="188"/>
                    </a:lnTo>
                    <a:lnTo>
                      <a:pt x="209" y="206"/>
                    </a:lnTo>
                    <a:lnTo>
                      <a:pt x="199" y="199"/>
                    </a:lnTo>
                    <a:lnTo>
                      <a:pt x="187" y="193"/>
                    </a:lnTo>
                    <a:lnTo>
                      <a:pt x="180" y="193"/>
                    </a:lnTo>
                    <a:lnTo>
                      <a:pt x="167" y="188"/>
                    </a:lnTo>
                    <a:lnTo>
                      <a:pt x="162" y="193"/>
                    </a:lnTo>
                    <a:lnTo>
                      <a:pt x="154" y="168"/>
                    </a:lnTo>
                    <a:lnTo>
                      <a:pt x="140" y="145"/>
                    </a:lnTo>
                    <a:lnTo>
                      <a:pt x="126" y="117"/>
                    </a:lnTo>
                    <a:lnTo>
                      <a:pt x="114" y="102"/>
                    </a:lnTo>
                    <a:lnTo>
                      <a:pt x="104" y="87"/>
                    </a:lnTo>
                    <a:lnTo>
                      <a:pt x="83" y="87"/>
                    </a:lnTo>
                    <a:lnTo>
                      <a:pt x="63" y="94"/>
                    </a:lnTo>
                    <a:lnTo>
                      <a:pt x="53" y="84"/>
                    </a:lnTo>
                    <a:lnTo>
                      <a:pt x="33" y="76"/>
                    </a:lnTo>
                    <a:lnTo>
                      <a:pt x="24" y="68"/>
                    </a:lnTo>
                    <a:lnTo>
                      <a:pt x="24" y="39"/>
                    </a:lnTo>
                    <a:lnTo>
                      <a:pt x="25" y="23"/>
                    </a:lnTo>
                    <a:lnTo>
                      <a:pt x="0" y="0"/>
                    </a:lnTo>
                  </a:path>
                </a:pathLst>
              </a:custGeom>
              <a:grpFill/>
              <a:ln w="12700" cap="rnd" cmpd="sng">
                <a:solidFill>
                  <a:srgbClr val="003399"/>
                </a:solidFill>
                <a:prstDash val="solid"/>
                <a:round/>
                <a:headEnd type="none" w="med" len="med"/>
                <a:tailEnd type="none" w="med" len="med"/>
              </a:ln>
              <a:effectLst>
                <a:outerShdw dist="35921" dir="2700000" algn="ctr" rotWithShape="0">
                  <a:srgbClr val="BABABA"/>
                </a:outerShdw>
              </a:effectLst>
            </p:spPr>
            <p:txBody>
              <a:bodyPr/>
              <a:lstStyle/>
              <a:p>
                <a:pPr defTabSz="457200">
                  <a:defRPr/>
                </a:pPr>
                <a:endParaRPr lang="en-GB">
                  <a:solidFill>
                    <a:prstClr val="black"/>
                  </a:solidFill>
                </a:endParaRPr>
              </a:p>
            </p:txBody>
          </p:sp>
          <p:sp>
            <p:nvSpPr>
              <p:cNvPr id="15435" name="Freeform 19"/>
              <p:cNvSpPr>
                <a:spLocks/>
              </p:cNvSpPr>
              <p:nvPr/>
            </p:nvSpPr>
            <p:spPr bwMode="auto">
              <a:xfrm>
                <a:off x="4728" y="2743"/>
                <a:ext cx="216" cy="285"/>
              </a:xfrm>
              <a:custGeom>
                <a:avLst/>
                <a:gdLst>
                  <a:gd name="T0" fmla="*/ 0 w 216"/>
                  <a:gd name="T1" fmla="*/ 7 h 284"/>
                  <a:gd name="T2" fmla="*/ 22 w 216"/>
                  <a:gd name="T3" fmla="*/ 0 h 284"/>
                  <a:gd name="T4" fmla="*/ 48 w 216"/>
                  <a:gd name="T5" fmla="*/ 12 h 284"/>
                  <a:gd name="T6" fmla="*/ 52 w 216"/>
                  <a:gd name="T7" fmla="*/ 26 h 284"/>
                  <a:gd name="T8" fmla="*/ 52 w 216"/>
                  <a:gd name="T9" fmla="*/ 30 h 284"/>
                  <a:gd name="T10" fmla="*/ 57 w 216"/>
                  <a:gd name="T11" fmla="*/ 32 h 284"/>
                  <a:gd name="T12" fmla="*/ 57 w 216"/>
                  <a:gd name="T13" fmla="*/ 38 h 284"/>
                  <a:gd name="T14" fmla="*/ 66 w 216"/>
                  <a:gd name="T15" fmla="*/ 40 h 284"/>
                  <a:gd name="T16" fmla="*/ 66 w 216"/>
                  <a:gd name="T17" fmla="*/ 51 h 284"/>
                  <a:gd name="T18" fmla="*/ 92 w 216"/>
                  <a:gd name="T19" fmla="*/ 81 h 284"/>
                  <a:gd name="T20" fmla="*/ 96 w 216"/>
                  <a:gd name="T21" fmla="*/ 81 h 284"/>
                  <a:gd name="T22" fmla="*/ 99 w 216"/>
                  <a:gd name="T23" fmla="*/ 89 h 284"/>
                  <a:gd name="T24" fmla="*/ 103 w 216"/>
                  <a:gd name="T25" fmla="*/ 97 h 284"/>
                  <a:gd name="T26" fmla="*/ 108 w 216"/>
                  <a:gd name="T27" fmla="*/ 97 h 284"/>
                  <a:gd name="T28" fmla="*/ 125 w 216"/>
                  <a:gd name="T29" fmla="*/ 107 h 284"/>
                  <a:gd name="T30" fmla="*/ 159 w 216"/>
                  <a:gd name="T31" fmla="*/ 112 h 284"/>
                  <a:gd name="T32" fmla="*/ 161 w 216"/>
                  <a:gd name="T33" fmla="*/ 161 h 284"/>
                  <a:gd name="T34" fmla="*/ 169 w 216"/>
                  <a:gd name="T35" fmla="*/ 165 h 284"/>
                  <a:gd name="T36" fmla="*/ 167 w 216"/>
                  <a:gd name="T37" fmla="*/ 178 h 284"/>
                  <a:gd name="T38" fmla="*/ 187 w 216"/>
                  <a:gd name="T39" fmla="*/ 196 h 284"/>
                  <a:gd name="T40" fmla="*/ 205 w 216"/>
                  <a:gd name="T41" fmla="*/ 204 h 284"/>
                  <a:gd name="T42" fmla="*/ 205 w 216"/>
                  <a:gd name="T43" fmla="*/ 263 h 284"/>
                  <a:gd name="T44" fmla="*/ 215 w 216"/>
                  <a:gd name="T45" fmla="*/ 285 h 284"/>
                  <a:gd name="T46" fmla="*/ 209 w 216"/>
                  <a:gd name="T47" fmla="*/ 293 h 284"/>
                  <a:gd name="T48" fmla="*/ 196 w 216"/>
                  <a:gd name="T49" fmla="*/ 296 h 284"/>
                  <a:gd name="T50" fmla="*/ 195 w 216"/>
                  <a:gd name="T51" fmla="*/ 275 h 284"/>
                  <a:gd name="T52" fmla="*/ 175 w 216"/>
                  <a:gd name="T53" fmla="*/ 296 h 284"/>
                  <a:gd name="T54" fmla="*/ 161 w 216"/>
                  <a:gd name="T55" fmla="*/ 265 h 284"/>
                  <a:gd name="T56" fmla="*/ 153 w 216"/>
                  <a:gd name="T57" fmla="*/ 245 h 284"/>
                  <a:gd name="T58" fmla="*/ 129 w 216"/>
                  <a:gd name="T59" fmla="*/ 216 h 284"/>
                  <a:gd name="T60" fmla="*/ 123 w 216"/>
                  <a:gd name="T61" fmla="*/ 216 h 284"/>
                  <a:gd name="T62" fmla="*/ 101 w 216"/>
                  <a:gd name="T63" fmla="*/ 202 h 284"/>
                  <a:gd name="T64" fmla="*/ 97 w 216"/>
                  <a:gd name="T65" fmla="*/ 186 h 284"/>
                  <a:gd name="T66" fmla="*/ 97 w 216"/>
                  <a:gd name="T67" fmla="*/ 176 h 284"/>
                  <a:gd name="T68" fmla="*/ 79 w 216"/>
                  <a:gd name="T69" fmla="*/ 122 h 284"/>
                  <a:gd name="T70" fmla="*/ 72 w 216"/>
                  <a:gd name="T71" fmla="*/ 97 h 284"/>
                  <a:gd name="T72" fmla="*/ 50 w 216"/>
                  <a:gd name="T73" fmla="*/ 73 h 284"/>
                  <a:gd name="T74" fmla="*/ 20 w 216"/>
                  <a:gd name="T75" fmla="*/ 38 h 284"/>
                  <a:gd name="T76" fmla="*/ 0 w 216"/>
                  <a:gd name="T77" fmla="*/ 7 h 28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16" h="284">
                    <a:moveTo>
                      <a:pt x="0" y="7"/>
                    </a:moveTo>
                    <a:lnTo>
                      <a:pt x="22" y="0"/>
                    </a:lnTo>
                    <a:lnTo>
                      <a:pt x="48" y="12"/>
                    </a:lnTo>
                    <a:lnTo>
                      <a:pt x="52" y="26"/>
                    </a:lnTo>
                    <a:lnTo>
                      <a:pt x="52" y="30"/>
                    </a:lnTo>
                    <a:lnTo>
                      <a:pt x="57" y="32"/>
                    </a:lnTo>
                    <a:lnTo>
                      <a:pt x="57" y="38"/>
                    </a:lnTo>
                    <a:lnTo>
                      <a:pt x="66" y="40"/>
                    </a:lnTo>
                    <a:lnTo>
                      <a:pt x="66" y="51"/>
                    </a:lnTo>
                    <a:lnTo>
                      <a:pt x="92" y="81"/>
                    </a:lnTo>
                    <a:lnTo>
                      <a:pt x="96" y="81"/>
                    </a:lnTo>
                    <a:lnTo>
                      <a:pt x="99" y="89"/>
                    </a:lnTo>
                    <a:lnTo>
                      <a:pt x="103" y="97"/>
                    </a:lnTo>
                    <a:lnTo>
                      <a:pt x="108" y="97"/>
                    </a:lnTo>
                    <a:lnTo>
                      <a:pt x="125" y="107"/>
                    </a:lnTo>
                    <a:lnTo>
                      <a:pt x="159" y="112"/>
                    </a:lnTo>
                    <a:lnTo>
                      <a:pt x="161" y="148"/>
                    </a:lnTo>
                    <a:lnTo>
                      <a:pt x="169" y="152"/>
                    </a:lnTo>
                    <a:lnTo>
                      <a:pt x="167" y="165"/>
                    </a:lnTo>
                    <a:lnTo>
                      <a:pt x="187" y="183"/>
                    </a:lnTo>
                    <a:lnTo>
                      <a:pt x="205" y="191"/>
                    </a:lnTo>
                    <a:lnTo>
                      <a:pt x="205" y="250"/>
                    </a:lnTo>
                    <a:lnTo>
                      <a:pt x="215" y="272"/>
                    </a:lnTo>
                    <a:lnTo>
                      <a:pt x="209" y="280"/>
                    </a:lnTo>
                    <a:lnTo>
                      <a:pt x="196" y="283"/>
                    </a:lnTo>
                    <a:lnTo>
                      <a:pt x="195" y="262"/>
                    </a:lnTo>
                    <a:lnTo>
                      <a:pt x="175" y="283"/>
                    </a:lnTo>
                    <a:lnTo>
                      <a:pt x="161" y="252"/>
                    </a:lnTo>
                    <a:lnTo>
                      <a:pt x="153" y="232"/>
                    </a:lnTo>
                    <a:lnTo>
                      <a:pt x="129" y="203"/>
                    </a:lnTo>
                    <a:lnTo>
                      <a:pt x="123" y="203"/>
                    </a:lnTo>
                    <a:lnTo>
                      <a:pt x="101" y="189"/>
                    </a:lnTo>
                    <a:lnTo>
                      <a:pt x="97" y="173"/>
                    </a:lnTo>
                    <a:lnTo>
                      <a:pt x="97" y="163"/>
                    </a:lnTo>
                    <a:lnTo>
                      <a:pt x="79" y="122"/>
                    </a:lnTo>
                    <a:lnTo>
                      <a:pt x="72" y="97"/>
                    </a:lnTo>
                    <a:lnTo>
                      <a:pt x="50" y="73"/>
                    </a:lnTo>
                    <a:lnTo>
                      <a:pt x="20" y="38"/>
                    </a:lnTo>
                    <a:lnTo>
                      <a:pt x="0" y="7"/>
                    </a:lnTo>
                  </a:path>
                </a:pathLst>
              </a:custGeom>
              <a:grpFill/>
              <a:ln w="12700" cap="rnd" cmpd="sng">
                <a:solidFill>
                  <a:srgbClr val="003399"/>
                </a:solidFill>
                <a:prstDash val="solid"/>
                <a:round/>
                <a:headEnd type="none" w="med" len="med"/>
                <a:tailEnd type="none" w="med" len="med"/>
              </a:ln>
              <a:effectLst>
                <a:outerShdw dist="35921" dir="2700000" algn="ctr" rotWithShape="0">
                  <a:srgbClr val="BABABA"/>
                </a:outerShdw>
              </a:effectLst>
            </p:spPr>
            <p:txBody>
              <a:bodyPr/>
              <a:lstStyle/>
              <a:p>
                <a:pPr defTabSz="457200">
                  <a:defRPr/>
                </a:pPr>
                <a:endParaRPr lang="en-GB">
                  <a:solidFill>
                    <a:prstClr val="black"/>
                  </a:solidFill>
                </a:endParaRPr>
              </a:p>
            </p:txBody>
          </p:sp>
          <p:sp>
            <p:nvSpPr>
              <p:cNvPr id="15436" name="Freeform 20"/>
              <p:cNvSpPr>
                <a:spLocks/>
              </p:cNvSpPr>
              <p:nvPr/>
            </p:nvSpPr>
            <p:spPr bwMode="auto">
              <a:xfrm>
                <a:off x="5109" y="2437"/>
                <a:ext cx="205" cy="314"/>
              </a:xfrm>
              <a:custGeom>
                <a:avLst/>
                <a:gdLst>
                  <a:gd name="T0" fmla="*/ 15 w 207"/>
                  <a:gd name="T1" fmla="*/ 0 h 314"/>
                  <a:gd name="T2" fmla="*/ 32 w 207"/>
                  <a:gd name="T3" fmla="*/ 0 h 314"/>
                  <a:gd name="T4" fmla="*/ 51 w 207"/>
                  <a:gd name="T5" fmla="*/ 33 h 314"/>
                  <a:gd name="T6" fmla="*/ 48 w 207"/>
                  <a:gd name="T7" fmla="*/ 63 h 314"/>
                  <a:gd name="T8" fmla="*/ 51 w 207"/>
                  <a:gd name="T9" fmla="*/ 74 h 314"/>
                  <a:gd name="T10" fmla="*/ 53 w 207"/>
                  <a:gd name="T11" fmla="*/ 94 h 314"/>
                  <a:gd name="T12" fmla="*/ 66 w 207"/>
                  <a:gd name="T13" fmla="*/ 104 h 314"/>
                  <a:gd name="T14" fmla="*/ 83 w 207"/>
                  <a:gd name="T15" fmla="*/ 107 h 314"/>
                  <a:gd name="T16" fmla="*/ 106 w 207"/>
                  <a:gd name="T17" fmla="*/ 122 h 314"/>
                  <a:gd name="T18" fmla="*/ 122 w 207"/>
                  <a:gd name="T19" fmla="*/ 143 h 314"/>
                  <a:gd name="T20" fmla="*/ 125 w 207"/>
                  <a:gd name="T21" fmla="*/ 143 h 314"/>
                  <a:gd name="T22" fmla="*/ 143 w 207"/>
                  <a:gd name="T23" fmla="*/ 158 h 314"/>
                  <a:gd name="T24" fmla="*/ 143 w 207"/>
                  <a:gd name="T25" fmla="*/ 196 h 314"/>
                  <a:gd name="T26" fmla="*/ 146 w 207"/>
                  <a:gd name="T27" fmla="*/ 214 h 314"/>
                  <a:gd name="T28" fmla="*/ 150 w 207"/>
                  <a:gd name="T29" fmla="*/ 224 h 314"/>
                  <a:gd name="T30" fmla="*/ 153 w 207"/>
                  <a:gd name="T31" fmla="*/ 234 h 314"/>
                  <a:gd name="T32" fmla="*/ 160 w 207"/>
                  <a:gd name="T33" fmla="*/ 248 h 314"/>
                  <a:gd name="T34" fmla="*/ 164 w 207"/>
                  <a:gd name="T35" fmla="*/ 263 h 314"/>
                  <a:gd name="T36" fmla="*/ 180 w 207"/>
                  <a:gd name="T37" fmla="*/ 275 h 314"/>
                  <a:gd name="T38" fmla="*/ 178 w 207"/>
                  <a:gd name="T39" fmla="*/ 291 h 314"/>
                  <a:gd name="T40" fmla="*/ 162 w 207"/>
                  <a:gd name="T41" fmla="*/ 293 h 314"/>
                  <a:gd name="T42" fmla="*/ 156 w 207"/>
                  <a:gd name="T43" fmla="*/ 281 h 314"/>
                  <a:gd name="T44" fmla="*/ 150 w 207"/>
                  <a:gd name="T45" fmla="*/ 281 h 314"/>
                  <a:gd name="T46" fmla="*/ 150 w 207"/>
                  <a:gd name="T47" fmla="*/ 313 h 314"/>
                  <a:gd name="T48" fmla="*/ 144 w 207"/>
                  <a:gd name="T49" fmla="*/ 313 h 314"/>
                  <a:gd name="T50" fmla="*/ 136 w 207"/>
                  <a:gd name="T51" fmla="*/ 299 h 314"/>
                  <a:gd name="T52" fmla="*/ 127 w 207"/>
                  <a:gd name="T53" fmla="*/ 291 h 314"/>
                  <a:gd name="T54" fmla="*/ 127 w 207"/>
                  <a:gd name="T55" fmla="*/ 273 h 314"/>
                  <a:gd name="T56" fmla="*/ 110 w 207"/>
                  <a:gd name="T57" fmla="*/ 273 h 314"/>
                  <a:gd name="T58" fmla="*/ 105 w 207"/>
                  <a:gd name="T59" fmla="*/ 291 h 314"/>
                  <a:gd name="T60" fmla="*/ 98 w 207"/>
                  <a:gd name="T61" fmla="*/ 273 h 314"/>
                  <a:gd name="T62" fmla="*/ 96 w 207"/>
                  <a:gd name="T63" fmla="*/ 255 h 314"/>
                  <a:gd name="T64" fmla="*/ 118 w 207"/>
                  <a:gd name="T65" fmla="*/ 248 h 314"/>
                  <a:gd name="T66" fmla="*/ 130 w 207"/>
                  <a:gd name="T67" fmla="*/ 252 h 314"/>
                  <a:gd name="T68" fmla="*/ 132 w 207"/>
                  <a:gd name="T69" fmla="*/ 222 h 314"/>
                  <a:gd name="T70" fmla="*/ 120 w 207"/>
                  <a:gd name="T71" fmla="*/ 212 h 314"/>
                  <a:gd name="T72" fmla="*/ 112 w 207"/>
                  <a:gd name="T73" fmla="*/ 186 h 314"/>
                  <a:gd name="T74" fmla="*/ 106 w 207"/>
                  <a:gd name="T75" fmla="*/ 155 h 314"/>
                  <a:gd name="T76" fmla="*/ 84 w 207"/>
                  <a:gd name="T77" fmla="*/ 145 h 314"/>
                  <a:gd name="T78" fmla="*/ 74 w 207"/>
                  <a:gd name="T79" fmla="*/ 130 h 314"/>
                  <a:gd name="T80" fmla="*/ 57 w 207"/>
                  <a:gd name="T81" fmla="*/ 122 h 314"/>
                  <a:gd name="T82" fmla="*/ 66 w 207"/>
                  <a:gd name="T83" fmla="*/ 153 h 314"/>
                  <a:gd name="T84" fmla="*/ 51 w 207"/>
                  <a:gd name="T85" fmla="*/ 165 h 314"/>
                  <a:gd name="T86" fmla="*/ 48 w 207"/>
                  <a:gd name="T87" fmla="*/ 132 h 314"/>
                  <a:gd name="T88" fmla="*/ 37 w 207"/>
                  <a:gd name="T89" fmla="*/ 124 h 314"/>
                  <a:gd name="T90" fmla="*/ 37 w 207"/>
                  <a:gd name="T91" fmla="*/ 107 h 314"/>
                  <a:gd name="T92" fmla="*/ 24 w 207"/>
                  <a:gd name="T93" fmla="*/ 87 h 314"/>
                  <a:gd name="T94" fmla="*/ 8 w 207"/>
                  <a:gd name="T95" fmla="*/ 74 h 314"/>
                  <a:gd name="T96" fmla="*/ 0 w 207"/>
                  <a:gd name="T97" fmla="*/ 61 h 314"/>
                  <a:gd name="T98" fmla="*/ 4 w 207"/>
                  <a:gd name="T99" fmla="*/ 51 h 314"/>
                  <a:gd name="T100" fmla="*/ 17 w 207"/>
                  <a:gd name="T101" fmla="*/ 55 h 314"/>
                  <a:gd name="T102" fmla="*/ 20 w 207"/>
                  <a:gd name="T103" fmla="*/ 43 h 314"/>
                  <a:gd name="T104" fmla="*/ 17 w 207"/>
                  <a:gd name="T105" fmla="*/ 26 h 314"/>
                  <a:gd name="T106" fmla="*/ 15 w 207"/>
                  <a:gd name="T107" fmla="*/ 0 h 3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07" h="314">
                    <a:moveTo>
                      <a:pt x="15" y="0"/>
                    </a:moveTo>
                    <a:lnTo>
                      <a:pt x="32" y="0"/>
                    </a:lnTo>
                    <a:lnTo>
                      <a:pt x="52" y="33"/>
                    </a:lnTo>
                    <a:lnTo>
                      <a:pt x="48" y="63"/>
                    </a:lnTo>
                    <a:lnTo>
                      <a:pt x="59" y="74"/>
                    </a:lnTo>
                    <a:lnTo>
                      <a:pt x="66" y="94"/>
                    </a:lnTo>
                    <a:lnTo>
                      <a:pt x="79" y="104"/>
                    </a:lnTo>
                    <a:lnTo>
                      <a:pt x="96" y="107"/>
                    </a:lnTo>
                    <a:lnTo>
                      <a:pt x="119" y="122"/>
                    </a:lnTo>
                    <a:lnTo>
                      <a:pt x="135" y="143"/>
                    </a:lnTo>
                    <a:lnTo>
                      <a:pt x="138" y="143"/>
                    </a:lnTo>
                    <a:lnTo>
                      <a:pt x="158" y="158"/>
                    </a:lnTo>
                    <a:lnTo>
                      <a:pt x="158" y="196"/>
                    </a:lnTo>
                    <a:lnTo>
                      <a:pt x="164" y="214"/>
                    </a:lnTo>
                    <a:lnTo>
                      <a:pt x="171" y="224"/>
                    </a:lnTo>
                    <a:lnTo>
                      <a:pt x="178" y="234"/>
                    </a:lnTo>
                    <a:lnTo>
                      <a:pt x="186" y="248"/>
                    </a:lnTo>
                    <a:lnTo>
                      <a:pt x="190" y="263"/>
                    </a:lnTo>
                    <a:lnTo>
                      <a:pt x="206" y="275"/>
                    </a:lnTo>
                    <a:lnTo>
                      <a:pt x="204" y="291"/>
                    </a:lnTo>
                    <a:lnTo>
                      <a:pt x="188" y="293"/>
                    </a:lnTo>
                    <a:lnTo>
                      <a:pt x="182" y="281"/>
                    </a:lnTo>
                    <a:lnTo>
                      <a:pt x="171" y="281"/>
                    </a:lnTo>
                    <a:lnTo>
                      <a:pt x="171" y="313"/>
                    </a:lnTo>
                    <a:lnTo>
                      <a:pt x="160" y="313"/>
                    </a:lnTo>
                    <a:lnTo>
                      <a:pt x="149" y="299"/>
                    </a:lnTo>
                    <a:lnTo>
                      <a:pt x="140" y="291"/>
                    </a:lnTo>
                    <a:lnTo>
                      <a:pt x="140" y="273"/>
                    </a:lnTo>
                    <a:lnTo>
                      <a:pt x="123" y="273"/>
                    </a:lnTo>
                    <a:lnTo>
                      <a:pt x="118" y="291"/>
                    </a:lnTo>
                    <a:lnTo>
                      <a:pt x="111" y="273"/>
                    </a:lnTo>
                    <a:lnTo>
                      <a:pt x="109" y="255"/>
                    </a:lnTo>
                    <a:lnTo>
                      <a:pt x="131" y="248"/>
                    </a:lnTo>
                    <a:lnTo>
                      <a:pt x="143" y="252"/>
                    </a:lnTo>
                    <a:lnTo>
                      <a:pt x="145" y="222"/>
                    </a:lnTo>
                    <a:lnTo>
                      <a:pt x="133" y="212"/>
                    </a:lnTo>
                    <a:lnTo>
                      <a:pt x="125" y="186"/>
                    </a:lnTo>
                    <a:lnTo>
                      <a:pt x="119" y="155"/>
                    </a:lnTo>
                    <a:lnTo>
                      <a:pt x="97" y="145"/>
                    </a:lnTo>
                    <a:lnTo>
                      <a:pt x="87" y="130"/>
                    </a:lnTo>
                    <a:lnTo>
                      <a:pt x="70" y="122"/>
                    </a:lnTo>
                    <a:lnTo>
                      <a:pt x="79" y="153"/>
                    </a:lnTo>
                    <a:lnTo>
                      <a:pt x="59" y="165"/>
                    </a:lnTo>
                    <a:lnTo>
                      <a:pt x="48" y="132"/>
                    </a:lnTo>
                    <a:lnTo>
                      <a:pt x="37" y="124"/>
                    </a:lnTo>
                    <a:lnTo>
                      <a:pt x="37" y="107"/>
                    </a:lnTo>
                    <a:lnTo>
                      <a:pt x="24" y="87"/>
                    </a:lnTo>
                    <a:lnTo>
                      <a:pt x="8" y="74"/>
                    </a:lnTo>
                    <a:lnTo>
                      <a:pt x="0" y="61"/>
                    </a:lnTo>
                    <a:lnTo>
                      <a:pt x="4" y="51"/>
                    </a:lnTo>
                    <a:lnTo>
                      <a:pt x="17" y="55"/>
                    </a:lnTo>
                    <a:lnTo>
                      <a:pt x="20" y="43"/>
                    </a:lnTo>
                    <a:lnTo>
                      <a:pt x="17" y="26"/>
                    </a:lnTo>
                    <a:lnTo>
                      <a:pt x="15" y="0"/>
                    </a:lnTo>
                  </a:path>
                </a:pathLst>
              </a:custGeom>
              <a:grpFill/>
              <a:ln w="12700" cap="rnd" cmpd="sng">
                <a:solidFill>
                  <a:srgbClr val="003399"/>
                </a:solidFill>
                <a:prstDash val="solid"/>
                <a:round/>
                <a:headEnd type="none" w="med" len="med"/>
                <a:tailEnd type="none" w="med" len="med"/>
              </a:ln>
              <a:effectLst>
                <a:outerShdw dist="35921" dir="2700000" algn="ctr" rotWithShape="0">
                  <a:srgbClr val="BABABA"/>
                </a:outerShdw>
              </a:effectLst>
            </p:spPr>
            <p:txBody>
              <a:bodyPr/>
              <a:lstStyle/>
              <a:p>
                <a:pPr defTabSz="457200">
                  <a:defRPr/>
                </a:pPr>
                <a:endParaRPr lang="en-GB">
                  <a:solidFill>
                    <a:prstClr val="black"/>
                  </a:solidFill>
                </a:endParaRPr>
              </a:p>
            </p:txBody>
          </p:sp>
          <p:sp>
            <p:nvSpPr>
              <p:cNvPr id="15437" name="Freeform 21"/>
              <p:cNvSpPr>
                <a:spLocks/>
              </p:cNvSpPr>
              <p:nvPr/>
            </p:nvSpPr>
            <p:spPr bwMode="auto">
              <a:xfrm>
                <a:off x="5062" y="1905"/>
                <a:ext cx="152" cy="271"/>
              </a:xfrm>
              <a:custGeom>
                <a:avLst/>
                <a:gdLst>
                  <a:gd name="T0" fmla="*/ 31 w 152"/>
                  <a:gd name="T1" fmla="*/ 0 h 269"/>
                  <a:gd name="T2" fmla="*/ 61 w 152"/>
                  <a:gd name="T3" fmla="*/ 18 h 269"/>
                  <a:gd name="T4" fmla="*/ 79 w 152"/>
                  <a:gd name="T5" fmla="*/ 38 h 269"/>
                  <a:gd name="T6" fmla="*/ 90 w 152"/>
                  <a:gd name="T7" fmla="*/ 61 h 269"/>
                  <a:gd name="T8" fmla="*/ 100 w 152"/>
                  <a:gd name="T9" fmla="*/ 61 h 269"/>
                  <a:gd name="T10" fmla="*/ 98 w 152"/>
                  <a:gd name="T11" fmla="*/ 90 h 269"/>
                  <a:gd name="T12" fmla="*/ 110 w 152"/>
                  <a:gd name="T13" fmla="*/ 100 h 269"/>
                  <a:gd name="T14" fmla="*/ 118 w 152"/>
                  <a:gd name="T15" fmla="*/ 115 h 269"/>
                  <a:gd name="T16" fmla="*/ 138 w 152"/>
                  <a:gd name="T17" fmla="*/ 145 h 269"/>
                  <a:gd name="T18" fmla="*/ 151 w 152"/>
                  <a:gd name="T19" fmla="*/ 181 h 269"/>
                  <a:gd name="T20" fmla="*/ 125 w 152"/>
                  <a:gd name="T21" fmla="*/ 179 h 269"/>
                  <a:gd name="T22" fmla="*/ 105 w 152"/>
                  <a:gd name="T23" fmla="*/ 173 h 269"/>
                  <a:gd name="T24" fmla="*/ 120 w 152"/>
                  <a:gd name="T25" fmla="*/ 199 h 269"/>
                  <a:gd name="T26" fmla="*/ 120 w 152"/>
                  <a:gd name="T27" fmla="*/ 226 h 269"/>
                  <a:gd name="T28" fmla="*/ 120 w 152"/>
                  <a:gd name="T29" fmla="*/ 243 h 269"/>
                  <a:gd name="T30" fmla="*/ 112 w 152"/>
                  <a:gd name="T31" fmla="*/ 235 h 269"/>
                  <a:gd name="T32" fmla="*/ 102 w 152"/>
                  <a:gd name="T33" fmla="*/ 218 h 269"/>
                  <a:gd name="T34" fmla="*/ 84 w 152"/>
                  <a:gd name="T35" fmla="*/ 194 h 269"/>
                  <a:gd name="T36" fmla="*/ 74 w 152"/>
                  <a:gd name="T37" fmla="*/ 186 h 269"/>
                  <a:gd name="T38" fmla="*/ 59 w 152"/>
                  <a:gd name="T39" fmla="*/ 194 h 269"/>
                  <a:gd name="T40" fmla="*/ 49 w 152"/>
                  <a:gd name="T41" fmla="*/ 199 h 269"/>
                  <a:gd name="T42" fmla="*/ 55 w 152"/>
                  <a:gd name="T43" fmla="*/ 222 h 269"/>
                  <a:gd name="T44" fmla="*/ 70 w 152"/>
                  <a:gd name="T45" fmla="*/ 235 h 269"/>
                  <a:gd name="T46" fmla="*/ 86 w 152"/>
                  <a:gd name="T47" fmla="*/ 245 h 269"/>
                  <a:gd name="T48" fmla="*/ 92 w 152"/>
                  <a:gd name="T49" fmla="*/ 263 h 269"/>
                  <a:gd name="T50" fmla="*/ 90 w 152"/>
                  <a:gd name="T51" fmla="*/ 286 h 269"/>
                  <a:gd name="T52" fmla="*/ 90 w 152"/>
                  <a:gd name="T53" fmla="*/ 294 h 269"/>
                  <a:gd name="T54" fmla="*/ 84 w 152"/>
                  <a:gd name="T55" fmla="*/ 294 h 269"/>
                  <a:gd name="T56" fmla="*/ 74 w 152"/>
                  <a:gd name="T57" fmla="*/ 286 h 269"/>
                  <a:gd name="T58" fmla="*/ 70 w 152"/>
                  <a:gd name="T59" fmla="*/ 284 h 269"/>
                  <a:gd name="T60" fmla="*/ 64 w 152"/>
                  <a:gd name="T61" fmla="*/ 278 h 269"/>
                  <a:gd name="T62" fmla="*/ 59 w 152"/>
                  <a:gd name="T63" fmla="*/ 292 h 269"/>
                  <a:gd name="T64" fmla="*/ 49 w 152"/>
                  <a:gd name="T65" fmla="*/ 294 h 269"/>
                  <a:gd name="T66" fmla="*/ 41 w 152"/>
                  <a:gd name="T67" fmla="*/ 284 h 269"/>
                  <a:gd name="T68" fmla="*/ 41 w 152"/>
                  <a:gd name="T69" fmla="*/ 261 h 269"/>
                  <a:gd name="T70" fmla="*/ 39 w 152"/>
                  <a:gd name="T71" fmla="*/ 248 h 269"/>
                  <a:gd name="T72" fmla="*/ 29 w 152"/>
                  <a:gd name="T73" fmla="*/ 241 h 269"/>
                  <a:gd name="T74" fmla="*/ 20 w 152"/>
                  <a:gd name="T75" fmla="*/ 253 h 269"/>
                  <a:gd name="T76" fmla="*/ 3 w 152"/>
                  <a:gd name="T77" fmla="*/ 253 h 269"/>
                  <a:gd name="T78" fmla="*/ 0 w 152"/>
                  <a:gd name="T79" fmla="*/ 243 h 269"/>
                  <a:gd name="T80" fmla="*/ 3 w 152"/>
                  <a:gd name="T81" fmla="*/ 206 h 269"/>
                  <a:gd name="T82" fmla="*/ 16 w 152"/>
                  <a:gd name="T83" fmla="*/ 189 h 269"/>
                  <a:gd name="T84" fmla="*/ 13 w 152"/>
                  <a:gd name="T85" fmla="*/ 149 h 269"/>
                  <a:gd name="T86" fmla="*/ 13 w 152"/>
                  <a:gd name="T87" fmla="*/ 138 h 269"/>
                  <a:gd name="T88" fmla="*/ 25 w 152"/>
                  <a:gd name="T89" fmla="*/ 135 h 269"/>
                  <a:gd name="T90" fmla="*/ 35 w 152"/>
                  <a:gd name="T91" fmla="*/ 145 h 269"/>
                  <a:gd name="T92" fmla="*/ 53 w 152"/>
                  <a:gd name="T93" fmla="*/ 151 h 269"/>
                  <a:gd name="T94" fmla="*/ 53 w 152"/>
                  <a:gd name="T95" fmla="*/ 133 h 269"/>
                  <a:gd name="T96" fmla="*/ 44 w 152"/>
                  <a:gd name="T97" fmla="*/ 123 h 269"/>
                  <a:gd name="T98" fmla="*/ 41 w 152"/>
                  <a:gd name="T99" fmla="*/ 115 h 269"/>
                  <a:gd name="T100" fmla="*/ 47 w 152"/>
                  <a:gd name="T101" fmla="*/ 115 h 269"/>
                  <a:gd name="T102" fmla="*/ 51 w 152"/>
                  <a:gd name="T103" fmla="*/ 115 h 269"/>
                  <a:gd name="T104" fmla="*/ 55 w 152"/>
                  <a:gd name="T105" fmla="*/ 115 h 269"/>
                  <a:gd name="T106" fmla="*/ 59 w 152"/>
                  <a:gd name="T107" fmla="*/ 115 h 269"/>
                  <a:gd name="T108" fmla="*/ 64 w 152"/>
                  <a:gd name="T109" fmla="*/ 108 h 269"/>
                  <a:gd name="T110" fmla="*/ 63 w 152"/>
                  <a:gd name="T111" fmla="*/ 100 h 269"/>
                  <a:gd name="T112" fmla="*/ 57 w 152"/>
                  <a:gd name="T113" fmla="*/ 82 h 269"/>
                  <a:gd name="T114" fmla="*/ 44 w 152"/>
                  <a:gd name="T115" fmla="*/ 51 h 269"/>
                  <a:gd name="T116" fmla="*/ 29 w 152"/>
                  <a:gd name="T117" fmla="*/ 41 h 269"/>
                  <a:gd name="T118" fmla="*/ 24 w 152"/>
                  <a:gd name="T119" fmla="*/ 26 h 269"/>
                  <a:gd name="T120" fmla="*/ 31 w 152"/>
                  <a:gd name="T121" fmla="*/ 0 h 26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52" h="269">
                    <a:moveTo>
                      <a:pt x="31" y="0"/>
                    </a:moveTo>
                    <a:lnTo>
                      <a:pt x="61" y="18"/>
                    </a:lnTo>
                    <a:lnTo>
                      <a:pt x="79" y="38"/>
                    </a:lnTo>
                    <a:lnTo>
                      <a:pt x="90" y="61"/>
                    </a:lnTo>
                    <a:lnTo>
                      <a:pt x="100" y="61"/>
                    </a:lnTo>
                    <a:lnTo>
                      <a:pt x="98" y="77"/>
                    </a:lnTo>
                    <a:lnTo>
                      <a:pt x="110" y="87"/>
                    </a:lnTo>
                    <a:lnTo>
                      <a:pt x="118" y="102"/>
                    </a:lnTo>
                    <a:lnTo>
                      <a:pt x="138" y="132"/>
                    </a:lnTo>
                    <a:lnTo>
                      <a:pt x="151" y="168"/>
                    </a:lnTo>
                    <a:lnTo>
                      <a:pt x="125" y="166"/>
                    </a:lnTo>
                    <a:lnTo>
                      <a:pt x="105" y="160"/>
                    </a:lnTo>
                    <a:lnTo>
                      <a:pt x="120" y="186"/>
                    </a:lnTo>
                    <a:lnTo>
                      <a:pt x="120" y="201"/>
                    </a:lnTo>
                    <a:lnTo>
                      <a:pt x="120" y="217"/>
                    </a:lnTo>
                    <a:lnTo>
                      <a:pt x="112" y="209"/>
                    </a:lnTo>
                    <a:lnTo>
                      <a:pt x="102" y="197"/>
                    </a:lnTo>
                    <a:lnTo>
                      <a:pt x="84" y="181"/>
                    </a:lnTo>
                    <a:lnTo>
                      <a:pt x="74" y="173"/>
                    </a:lnTo>
                    <a:lnTo>
                      <a:pt x="59" y="181"/>
                    </a:lnTo>
                    <a:lnTo>
                      <a:pt x="49" y="186"/>
                    </a:lnTo>
                    <a:lnTo>
                      <a:pt x="55" y="199"/>
                    </a:lnTo>
                    <a:lnTo>
                      <a:pt x="70" y="209"/>
                    </a:lnTo>
                    <a:lnTo>
                      <a:pt x="86" y="219"/>
                    </a:lnTo>
                    <a:lnTo>
                      <a:pt x="92" y="237"/>
                    </a:lnTo>
                    <a:lnTo>
                      <a:pt x="90" y="260"/>
                    </a:lnTo>
                    <a:lnTo>
                      <a:pt x="90" y="268"/>
                    </a:lnTo>
                    <a:lnTo>
                      <a:pt x="84" y="268"/>
                    </a:lnTo>
                    <a:lnTo>
                      <a:pt x="74" y="260"/>
                    </a:lnTo>
                    <a:lnTo>
                      <a:pt x="70" y="258"/>
                    </a:lnTo>
                    <a:lnTo>
                      <a:pt x="64" y="252"/>
                    </a:lnTo>
                    <a:lnTo>
                      <a:pt x="59" y="266"/>
                    </a:lnTo>
                    <a:lnTo>
                      <a:pt x="49" y="268"/>
                    </a:lnTo>
                    <a:lnTo>
                      <a:pt x="41" y="258"/>
                    </a:lnTo>
                    <a:lnTo>
                      <a:pt x="41" y="235"/>
                    </a:lnTo>
                    <a:lnTo>
                      <a:pt x="39" y="222"/>
                    </a:lnTo>
                    <a:lnTo>
                      <a:pt x="29" y="215"/>
                    </a:lnTo>
                    <a:lnTo>
                      <a:pt x="20" y="227"/>
                    </a:lnTo>
                    <a:lnTo>
                      <a:pt x="3" y="227"/>
                    </a:lnTo>
                    <a:lnTo>
                      <a:pt x="0" y="217"/>
                    </a:lnTo>
                    <a:lnTo>
                      <a:pt x="3" y="191"/>
                    </a:lnTo>
                    <a:lnTo>
                      <a:pt x="16" y="176"/>
                    </a:lnTo>
                    <a:lnTo>
                      <a:pt x="13" y="136"/>
                    </a:lnTo>
                    <a:lnTo>
                      <a:pt x="13" y="125"/>
                    </a:lnTo>
                    <a:lnTo>
                      <a:pt x="25" y="122"/>
                    </a:lnTo>
                    <a:lnTo>
                      <a:pt x="35" y="132"/>
                    </a:lnTo>
                    <a:lnTo>
                      <a:pt x="53" y="138"/>
                    </a:lnTo>
                    <a:lnTo>
                      <a:pt x="53" y="120"/>
                    </a:lnTo>
                    <a:lnTo>
                      <a:pt x="44" y="110"/>
                    </a:lnTo>
                    <a:lnTo>
                      <a:pt x="41" y="102"/>
                    </a:lnTo>
                    <a:lnTo>
                      <a:pt x="47" y="102"/>
                    </a:lnTo>
                    <a:lnTo>
                      <a:pt x="51" y="102"/>
                    </a:lnTo>
                    <a:lnTo>
                      <a:pt x="55" y="102"/>
                    </a:lnTo>
                    <a:lnTo>
                      <a:pt x="59" y="102"/>
                    </a:lnTo>
                    <a:lnTo>
                      <a:pt x="64" y="95"/>
                    </a:lnTo>
                    <a:lnTo>
                      <a:pt x="63" y="87"/>
                    </a:lnTo>
                    <a:lnTo>
                      <a:pt x="57" y="69"/>
                    </a:lnTo>
                    <a:lnTo>
                      <a:pt x="44" y="51"/>
                    </a:lnTo>
                    <a:lnTo>
                      <a:pt x="29" y="41"/>
                    </a:lnTo>
                    <a:lnTo>
                      <a:pt x="24" y="26"/>
                    </a:lnTo>
                    <a:lnTo>
                      <a:pt x="31" y="0"/>
                    </a:lnTo>
                  </a:path>
                </a:pathLst>
              </a:custGeom>
              <a:grpFill/>
              <a:ln w="12700" cap="rnd" cmpd="sng">
                <a:solidFill>
                  <a:srgbClr val="003399"/>
                </a:solidFill>
                <a:prstDash val="solid"/>
                <a:round/>
                <a:headEnd type="none" w="med" len="med"/>
                <a:tailEnd type="none" w="med" len="med"/>
              </a:ln>
              <a:effectLst>
                <a:outerShdw dist="35921" dir="2700000" algn="ctr" rotWithShape="0">
                  <a:srgbClr val="BABABA"/>
                </a:outerShdw>
              </a:effectLst>
            </p:spPr>
            <p:txBody>
              <a:bodyPr/>
              <a:lstStyle/>
              <a:p>
                <a:pPr defTabSz="457200">
                  <a:defRPr/>
                </a:pPr>
                <a:endParaRPr lang="en-GB">
                  <a:solidFill>
                    <a:prstClr val="black"/>
                  </a:solidFill>
                </a:endParaRPr>
              </a:p>
            </p:txBody>
          </p:sp>
          <p:sp>
            <p:nvSpPr>
              <p:cNvPr id="15438" name="Freeform 22"/>
              <p:cNvSpPr>
                <a:spLocks/>
              </p:cNvSpPr>
              <p:nvPr/>
            </p:nvSpPr>
            <p:spPr bwMode="auto">
              <a:xfrm>
                <a:off x="4886" y="1588"/>
                <a:ext cx="167" cy="219"/>
              </a:xfrm>
              <a:custGeom>
                <a:avLst/>
                <a:gdLst>
                  <a:gd name="T0" fmla="*/ 0 w 168"/>
                  <a:gd name="T1" fmla="*/ 0 h 219"/>
                  <a:gd name="T2" fmla="*/ 17 w 168"/>
                  <a:gd name="T3" fmla="*/ 0 h 219"/>
                  <a:gd name="T4" fmla="*/ 22 w 168"/>
                  <a:gd name="T5" fmla="*/ 15 h 219"/>
                  <a:gd name="T6" fmla="*/ 44 w 168"/>
                  <a:gd name="T7" fmla="*/ 38 h 219"/>
                  <a:gd name="T8" fmla="*/ 54 w 168"/>
                  <a:gd name="T9" fmla="*/ 64 h 219"/>
                  <a:gd name="T10" fmla="*/ 70 w 168"/>
                  <a:gd name="T11" fmla="*/ 66 h 219"/>
                  <a:gd name="T12" fmla="*/ 81 w 168"/>
                  <a:gd name="T13" fmla="*/ 72 h 219"/>
                  <a:gd name="T14" fmla="*/ 84 w 168"/>
                  <a:gd name="T15" fmla="*/ 82 h 219"/>
                  <a:gd name="T16" fmla="*/ 90 w 168"/>
                  <a:gd name="T17" fmla="*/ 82 h 219"/>
                  <a:gd name="T18" fmla="*/ 105 w 168"/>
                  <a:gd name="T19" fmla="*/ 97 h 219"/>
                  <a:gd name="T20" fmla="*/ 116 w 168"/>
                  <a:gd name="T21" fmla="*/ 110 h 219"/>
                  <a:gd name="T22" fmla="*/ 130 w 168"/>
                  <a:gd name="T23" fmla="*/ 117 h 219"/>
                  <a:gd name="T24" fmla="*/ 128 w 168"/>
                  <a:gd name="T25" fmla="*/ 125 h 219"/>
                  <a:gd name="T26" fmla="*/ 121 w 168"/>
                  <a:gd name="T27" fmla="*/ 131 h 219"/>
                  <a:gd name="T28" fmla="*/ 112 w 168"/>
                  <a:gd name="T29" fmla="*/ 131 h 219"/>
                  <a:gd name="T30" fmla="*/ 108 w 168"/>
                  <a:gd name="T31" fmla="*/ 139 h 219"/>
                  <a:gd name="T32" fmla="*/ 125 w 168"/>
                  <a:gd name="T33" fmla="*/ 153 h 219"/>
                  <a:gd name="T34" fmla="*/ 136 w 168"/>
                  <a:gd name="T35" fmla="*/ 169 h 219"/>
                  <a:gd name="T36" fmla="*/ 154 w 168"/>
                  <a:gd name="T37" fmla="*/ 184 h 219"/>
                  <a:gd name="T38" fmla="*/ 143 w 168"/>
                  <a:gd name="T39" fmla="*/ 202 h 219"/>
                  <a:gd name="T40" fmla="*/ 132 w 168"/>
                  <a:gd name="T41" fmla="*/ 208 h 219"/>
                  <a:gd name="T42" fmla="*/ 134 w 168"/>
                  <a:gd name="T43" fmla="*/ 218 h 219"/>
                  <a:gd name="T44" fmla="*/ 116 w 168"/>
                  <a:gd name="T45" fmla="*/ 218 h 219"/>
                  <a:gd name="T46" fmla="*/ 110 w 168"/>
                  <a:gd name="T47" fmla="*/ 210 h 219"/>
                  <a:gd name="T48" fmla="*/ 97 w 168"/>
                  <a:gd name="T49" fmla="*/ 190 h 219"/>
                  <a:gd name="T50" fmla="*/ 86 w 168"/>
                  <a:gd name="T51" fmla="*/ 172 h 219"/>
                  <a:gd name="T52" fmla="*/ 84 w 168"/>
                  <a:gd name="T53" fmla="*/ 141 h 219"/>
                  <a:gd name="T54" fmla="*/ 66 w 168"/>
                  <a:gd name="T55" fmla="*/ 117 h 219"/>
                  <a:gd name="T56" fmla="*/ 46 w 168"/>
                  <a:gd name="T57" fmla="*/ 84 h 219"/>
                  <a:gd name="T58" fmla="*/ 34 w 168"/>
                  <a:gd name="T59" fmla="*/ 74 h 219"/>
                  <a:gd name="T60" fmla="*/ 24 w 168"/>
                  <a:gd name="T61" fmla="*/ 66 h 219"/>
                  <a:gd name="T62" fmla="*/ 20 w 168"/>
                  <a:gd name="T63" fmla="*/ 48 h 219"/>
                  <a:gd name="T64" fmla="*/ 2 w 168"/>
                  <a:gd name="T65" fmla="*/ 32 h 219"/>
                  <a:gd name="T66" fmla="*/ 2 w 168"/>
                  <a:gd name="T67" fmla="*/ 22 h 219"/>
                  <a:gd name="T68" fmla="*/ 0 w 168"/>
                  <a:gd name="T69" fmla="*/ 0 h 21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68" h="219">
                    <a:moveTo>
                      <a:pt x="0" y="0"/>
                    </a:moveTo>
                    <a:lnTo>
                      <a:pt x="17" y="0"/>
                    </a:lnTo>
                    <a:lnTo>
                      <a:pt x="22" y="15"/>
                    </a:lnTo>
                    <a:lnTo>
                      <a:pt x="44" y="38"/>
                    </a:lnTo>
                    <a:lnTo>
                      <a:pt x="54" y="64"/>
                    </a:lnTo>
                    <a:lnTo>
                      <a:pt x="70" y="66"/>
                    </a:lnTo>
                    <a:lnTo>
                      <a:pt x="81" y="72"/>
                    </a:lnTo>
                    <a:lnTo>
                      <a:pt x="92" y="82"/>
                    </a:lnTo>
                    <a:lnTo>
                      <a:pt x="103" y="82"/>
                    </a:lnTo>
                    <a:lnTo>
                      <a:pt x="118" y="97"/>
                    </a:lnTo>
                    <a:lnTo>
                      <a:pt x="129" y="110"/>
                    </a:lnTo>
                    <a:lnTo>
                      <a:pt x="143" y="117"/>
                    </a:lnTo>
                    <a:lnTo>
                      <a:pt x="141" y="125"/>
                    </a:lnTo>
                    <a:lnTo>
                      <a:pt x="134" y="131"/>
                    </a:lnTo>
                    <a:lnTo>
                      <a:pt x="125" y="131"/>
                    </a:lnTo>
                    <a:lnTo>
                      <a:pt x="121" y="139"/>
                    </a:lnTo>
                    <a:lnTo>
                      <a:pt x="138" y="153"/>
                    </a:lnTo>
                    <a:lnTo>
                      <a:pt x="149" y="169"/>
                    </a:lnTo>
                    <a:lnTo>
                      <a:pt x="167" y="184"/>
                    </a:lnTo>
                    <a:lnTo>
                      <a:pt x="156" y="202"/>
                    </a:lnTo>
                    <a:lnTo>
                      <a:pt x="145" y="208"/>
                    </a:lnTo>
                    <a:lnTo>
                      <a:pt x="147" y="218"/>
                    </a:lnTo>
                    <a:lnTo>
                      <a:pt x="129" y="218"/>
                    </a:lnTo>
                    <a:lnTo>
                      <a:pt x="123" y="210"/>
                    </a:lnTo>
                    <a:lnTo>
                      <a:pt x="110" y="190"/>
                    </a:lnTo>
                    <a:lnTo>
                      <a:pt x="99" y="172"/>
                    </a:lnTo>
                    <a:lnTo>
                      <a:pt x="84" y="141"/>
                    </a:lnTo>
                    <a:lnTo>
                      <a:pt x="66" y="117"/>
                    </a:lnTo>
                    <a:lnTo>
                      <a:pt x="46" y="84"/>
                    </a:lnTo>
                    <a:lnTo>
                      <a:pt x="34" y="74"/>
                    </a:lnTo>
                    <a:lnTo>
                      <a:pt x="24" y="66"/>
                    </a:lnTo>
                    <a:lnTo>
                      <a:pt x="20" y="48"/>
                    </a:lnTo>
                    <a:lnTo>
                      <a:pt x="2" y="32"/>
                    </a:lnTo>
                    <a:lnTo>
                      <a:pt x="2" y="22"/>
                    </a:lnTo>
                    <a:lnTo>
                      <a:pt x="0" y="0"/>
                    </a:lnTo>
                  </a:path>
                </a:pathLst>
              </a:custGeom>
              <a:grpFill/>
              <a:ln w="12700" cap="rnd" cmpd="sng">
                <a:solidFill>
                  <a:srgbClr val="003399"/>
                </a:solidFill>
                <a:prstDash val="solid"/>
                <a:round/>
                <a:headEnd type="none" w="med" len="med"/>
                <a:tailEnd type="none" w="med" len="med"/>
              </a:ln>
              <a:effectLst>
                <a:outerShdw dist="35921" dir="2700000" algn="ctr" rotWithShape="0">
                  <a:srgbClr val="BABABA"/>
                </a:outerShdw>
              </a:effectLst>
            </p:spPr>
            <p:txBody>
              <a:bodyPr/>
              <a:lstStyle/>
              <a:p>
                <a:pPr defTabSz="457200">
                  <a:defRPr/>
                </a:pPr>
                <a:endParaRPr lang="en-GB">
                  <a:solidFill>
                    <a:prstClr val="black"/>
                  </a:solidFill>
                </a:endParaRPr>
              </a:p>
            </p:txBody>
          </p:sp>
        </p:grpSp>
        <p:sp>
          <p:nvSpPr>
            <p:cNvPr id="15418" name="Freeform 23"/>
            <p:cNvSpPr>
              <a:spLocks/>
            </p:cNvSpPr>
            <p:nvPr/>
          </p:nvSpPr>
          <p:spPr bwMode="auto">
            <a:xfrm>
              <a:off x="2611" y="1918"/>
              <a:ext cx="1011" cy="1492"/>
            </a:xfrm>
            <a:custGeom>
              <a:avLst/>
              <a:gdLst>
                <a:gd name="T0" fmla="*/ 88 w 1211"/>
                <a:gd name="T1" fmla="*/ 77 h 1641"/>
                <a:gd name="T2" fmla="*/ 99 w 1211"/>
                <a:gd name="T3" fmla="*/ 155 h 1641"/>
                <a:gd name="T4" fmla="*/ 104 w 1211"/>
                <a:gd name="T5" fmla="*/ 177 h 1641"/>
                <a:gd name="T6" fmla="*/ 114 w 1211"/>
                <a:gd name="T7" fmla="*/ 170 h 1641"/>
                <a:gd name="T8" fmla="*/ 116 w 1211"/>
                <a:gd name="T9" fmla="*/ 189 h 1641"/>
                <a:gd name="T10" fmla="*/ 104 w 1211"/>
                <a:gd name="T11" fmla="*/ 244 h 1641"/>
                <a:gd name="T12" fmla="*/ 95 w 1211"/>
                <a:gd name="T13" fmla="*/ 305 h 1641"/>
                <a:gd name="T14" fmla="*/ 96 w 1211"/>
                <a:gd name="T15" fmla="*/ 326 h 1641"/>
                <a:gd name="T16" fmla="*/ 96 w 1211"/>
                <a:gd name="T17" fmla="*/ 350 h 1641"/>
                <a:gd name="T18" fmla="*/ 93 w 1211"/>
                <a:gd name="T19" fmla="*/ 358 h 1641"/>
                <a:gd name="T20" fmla="*/ 87 w 1211"/>
                <a:gd name="T21" fmla="*/ 387 h 1641"/>
                <a:gd name="T22" fmla="*/ 83 w 1211"/>
                <a:gd name="T23" fmla="*/ 415 h 1641"/>
                <a:gd name="T24" fmla="*/ 78 w 1211"/>
                <a:gd name="T25" fmla="*/ 448 h 1641"/>
                <a:gd name="T26" fmla="*/ 75 w 1211"/>
                <a:gd name="T27" fmla="*/ 456 h 1641"/>
                <a:gd name="T28" fmla="*/ 68 w 1211"/>
                <a:gd name="T29" fmla="*/ 475 h 1641"/>
                <a:gd name="T30" fmla="*/ 58 w 1211"/>
                <a:gd name="T31" fmla="*/ 469 h 1641"/>
                <a:gd name="T32" fmla="*/ 58 w 1211"/>
                <a:gd name="T33" fmla="*/ 451 h 1641"/>
                <a:gd name="T34" fmla="*/ 54 w 1211"/>
                <a:gd name="T35" fmla="*/ 426 h 1641"/>
                <a:gd name="T36" fmla="*/ 54 w 1211"/>
                <a:gd name="T37" fmla="*/ 407 h 1641"/>
                <a:gd name="T38" fmla="*/ 53 w 1211"/>
                <a:gd name="T39" fmla="*/ 396 h 1641"/>
                <a:gd name="T40" fmla="*/ 48 w 1211"/>
                <a:gd name="T41" fmla="*/ 380 h 1641"/>
                <a:gd name="T42" fmla="*/ 47 w 1211"/>
                <a:gd name="T43" fmla="*/ 360 h 1641"/>
                <a:gd name="T44" fmla="*/ 50 w 1211"/>
                <a:gd name="T45" fmla="*/ 327 h 1641"/>
                <a:gd name="T46" fmla="*/ 48 w 1211"/>
                <a:gd name="T47" fmla="*/ 284 h 1641"/>
                <a:gd name="T48" fmla="*/ 44 w 1211"/>
                <a:gd name="T49" fmla="*/ 259 h 1641"/>
                <a:gd name="T50" fmla="*/ 43 w 1211"/>
                <a:gd name="T51" fmla="*/ 223 h 1641"/>
                <a:gd name="T52" fmla="*/ 36 w 1211"/>
                <a:gd name="T53" fmla="*/ 209 h 1641"/>
                <a:gd name="T54" fmla="*/ 26 w 1211"/>
                <a:gd name="T55" fmla="*/ 214 h 1641"/>
                <a:gd name="T56" fmla="*/ 6 w 1211"/>
                <a:gd name="T57" fmla="*/ 185 h 1641"/>
                <a:gd name="T58" fmla="*/ 3 w 1211"/>
                <a:gd name="T59" fmla="*/ 138 h 1641"/>
                <a:gd name="T60" fmla="*/ 5 w 1211"/>
                <a:gd name="T61" fmla="*/ 105 h 1641"/>
                <a:gd name="T62" fmla="*/ 11 w 1211"/>
                <a:gd name="T63" fmla="*/ 68 h 1641"/>
                <a:gd name="T64" fmla="*/ 22 w 1211"/>
                <a:gd name="T65" fmla="*/ 41 h 1641"/>
                <a:gd name="T66" fmla="*/ 28 w 1211"/>
                <a:gd name="T67" fmla="*/ 13 h 1641"/>
                <a:gd name="T68" fmla="*/ 36 w 1211"/>
                <a:gd name="T69" fmla="*/ 20 h 1641"/>
                <a:gd name="T70" fmla="*/ 43 w 1211"/>
                <a:gd name="T71" fmla="*/ 7 h 1641"/>
                <a:gd name="T72" fmla="*/ 48 w 1211"/>
                <a:gd name="T73" fmla="*/ 4 h 1641"/>
                <a:gd name="T74" fmla="*/ 53 w 1211"/>
                <a:gd name="T75" fmla="*/ 15 h 1641"/>
                <a:gd name="T76" fmla="*/ 60 w 1211"/>
                <a:gd name="T77" fmla="*/ 41 h 1641"/>
                <a:gd name="T78" fmla="*/ 65 w 1211"/>
                <a:gd name="T79" fmla="*/ 28 h 1641"/>
                <a:gd name="T80" fmla="*/ 73 w 1211"/>
                <a:gd name="T81" fmla="*/ 37 h 1641"/>
                <a:gd name="T82" fmla="*/ 83 w 1211"/>
                <a:gd name="T83" fmla="*/ 36 h 164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211" h="1641">
                  <a:moveTo>
                    <a:pt x="905" y="196"/>
                  </a:moveTo>
                  <a:lnTo>
                    <a:pt x="925" y="264"/>
                  </a:lnTo>
                  <a:lnTo>
                    <a:pt x="962" y="368"/>
                  </a:lnTo>
                  <a:lnTo>
                    <a:pt x="1037" y="535"/>
                  </a:lnTo>
                  <a:lnTo>
                    <a:pt x="1065" y="558"/>
                  </a:lnTo>
                  <a:lnTo>
                    <a:pt x="1083" y="607"/>
                  </a:lnTo>
                  <a:lnTo>
                    <a:pt x="1142" y="603"/>
                  </a:lnTo>
                  <a:lnTo>
                    <a:pt x="1182" y="589"/>
                  </a:lnTo>
                  <a:lnTo>
                    <a:pt x="1210" y="589"/>
                  </a:lnTo>
                  <a:lnTo>
                    <a:pt x="1208" y="654"/>
                  </a:lnTo>
                  <a:lnTo>
                    <a:pt x="1198" y="691"/>
                  </a:lnTo>
                  <a:lnTo>
                    <a:pt x="1089" y="838"/>
                  </a:lnTo>
                  <a:lnTo>
                    <a:pt x="990" y="990"/>
                  </a:lnTo>
                  <a:lnTo>
                    <a:pt x="992" y="1048"/>
                  </a:lnTo>
                  <a:lnTo>
                    <a:pt x="1019" y="1092"/>
                  </a:lnTo>
                  <a:lnTo>
                    <a:pt x="1006" y="1124"/>
                  </a:lnTo>
                  <a:lnTo>
                    <a:pt x="1013" y="1170"/>
                  </a:lnTo>
                  <a:lnTo>
                    <a:pt x="1006" y="1203"/>
                  </a:lnTo>
                  <a:lnTo>
                    <a:pt x="982" y="1231"/>
                  </a:lnTo>
                  <a:lnTo>
                    <a:pt x="962" y="1231"/>
                  </a:lnTo>
                  <a:lnTo>
                    <a:pt x="929" y="1280"/>
                  </a:lnTo>
                  <a:lnTo>
                    <a:pt x="899" y="1335"/>
                  </a:lnTo>
                  <a:lnTo>
                    <a:pt x="905" y="1396"/>
                  </a:lnTo>
                  <a:lnTo>
                    <a:pt x="875" y="1423"/>
                  </a:lnTo>
                  <a:lnTo>
                    <a:pt x="848" y="1487"/>
                  </a:lnTo>
                  <a:lnTo>
                    <a:pt x="813" y="1546"/>
                  </a:lnTo>
                  <a:lnTo>
                    <a:pt x="796" y="1568"/>
                  </a:lnTo>
                  <a:lnTo>
                    <a:pt x="780" y="1574"/>
                  </a:lnTo>
                  <a:lnTo>
                    <a:pt x="752" y="1611"/>
                  </a:lnTo>
                  <a:lnTo>
                    <a:pt x="707" y="1634"/>
                  </a:lnTo>
                  <a:lnTo>
                    <a:pt x="650" y="1640"/>
                  </a:lnTo>
                  <a:lnTo>
                    <a:pt x="617" y="1615"/>
                  </a:lnTo>
                  <a:lnTo>
                    <a:pt x="613" y="1589"/>
                  </a:lnTo>
                  <a:lnTo>
                    <a:pt x="608" y="1556"/>
                  </a:lnTo>
                  <a:lnTo>
                    <a:pt x="586" y="1538"/>
                  </a:lnTo>
                  <a:lnTo>
                    <a:pt x="569" y="1474"/>
                  </a:lnTo>
                  <a:lnTo>
                    <a:pt x="562" y="1444"/>
                  </a:lnTo>
                  <a:lnTo>
                    <a:pt x="560" y="1406"/>
                  </a:lnTo>
                  <a:lnTo>
                    <a:pt x="550" y="1378"/>
                  </a:lnTo>
                  <a:lnTo>
                    <a:pt x="549" y="1360"/>
                  </a:lnTo>
                  <a:lnTo>
                    <a:pt x="530" y="1333"/>
                  </a:lnTo>
                  <a:lnTo>
                    <a:pt x="510" y="1310"/>
                  </a:lnTo>
                  <a:lnTo>
                    <a:pt x="497" y="1272"/>
                  </a:lnTo>
                  <a:lnTo>
                    <a:pt x="487" y="1243"/>
                  </a:lnTo>
                  <a:lnTo>
                    <a:pt x="490" y="1198"/>
                  </a:lnTo>
                  <a:lnTo>
                    <a:pt x="521" y="1129"/>
                  </a:lnTo>
                  <a:lnTo>
                    <a:pt x="527" y="1055"/>
                  </a:lnTo>
                  <a:lnTo>
                    <a:pt x="505" y="973"/>
                  </a:lnTo>
                  <a:lnTo>
                    <a:pt x="473" y="939"/>
                  </a:lnTo>
                  <a:lnTo>
                    <a:pt x="451" y="893"/>
                  </a:lnTo>
                  <a:lnTo>
                    <a:pt x="459" y="822"/>
                  </a:lnTo>
                  <a:lnTo>
                    <a:pt x="444" y="769"/>
                  </a:lnTo>
                  <a:lnTo>
                    <a:pt x="406" y="764"/>
                  </a:lnTo>
                  <a:lnTo>
                    <a:pt x="367" y="723"/>
                  </a:lnTo>
                  <a:lnTo>
                    <a:pt x="317" y="701"/>
                  </a:lnTo>
                  <a:lnTo>
                    <a:pt x="266" y="736"/>
                  </a:lnTo>
                  <a:lnTo>
                    <a:pt x="130" y="726"/>
                  </a:lnTo>
                  <a:lnTo>
                    <a:pt x="57" y="637"/>
                  </a:lnTo>
                  <a:lnTo>
                    <a:pt x="0" y="515"/>
                  </a:lnTo>
                  <a:lnTo>
                    <a:pt x="9" y="474"/>
                  </a:lnTo>
                  <a:lnTo>
                    <a:pt x="35" y="444"/>
                  </a:lnTo>
                  <a:lnTo>
                    <a:pt x="48" y="360"/>
                  </a:lnTo>
                  <a:lnTo>
                    <a:pt x="66" y="299"/>
                  </a:lnTo>
                  <a:lnTo>
                    <a:pt x="117" y="235"/>
                  </a:lnTo>
                  <a:lnTo>
                    <a:pt x="170" y="208"/>
                  </a:lnTo>
                  <a:lnTo>
                    <a:pt x="220" y="141"/>
                  </a:lnTo>
                  <a:lnTo>
                    <a:pt x="231" y="114"/>
                  </a:lnTo>
                  <a:lnTo>
                    <a:pt x="297" y="43"/>
                  </a:lnTo>
                  <a:lnTo>
                    <a:pt x="338" y="71"/>
                  </a:lnTo>
                  <a:lnTo>
                    <a:pt x="369" y="69"/>
                  </a:lnTo>
                  <a:lnTo>
                    <a:pt x="404" y="30"/>
                  </a:lnTo>
                  <a:lnTo>
                    <a:pt x="446" y="25"/>
                  </a:lnTo>
                  <a:lnTo>
                    <a:pt x="473" y="35"/>
                  </a:lnTo>
                  <a:lnTo>
                    <a:pt x="499" y="4"/>
                  </a:lnTo>
                  <a:lnTo>
                    <a:pt x="532" y="0"/>
                  </a:lnTo>
                  <a:lnTo>
                    <a:pt x="540" y="55"/>
                  </a:lnTo>
                  <a:lnTo>
                    <a:pt x="562" y="96"/>
                  </a:lnTo>
                  <a:lnTo>
                    <a:pt x="624" y="137"/>
                  </a:lnTo>
                  <a:lnTo>
                    <a:pt x="675" y="145"/>
                  </a:lnTo>
                  <a:lnTo>
                    <a:pt x="681" y="98"/>
                  </a:lnTo>
                  <a:lnTo>
                    <a:pt x="721" y="98"/>
                  </a:lnTo>
                  <a:lnTo>
                    <a:pt x="768" y="127"/>
                  </a:lnTo>
                  <a:lnTo>
                    <a:pt x="820" y="141"/>
                  </a:lnTo>
                  <a:lnTo>
                    <a:pt x="865" y="124"/>
                  </a:lnTo>
                  <a:lnTo>
                    <a:pt x="905" y="196"/>
                  </a:lnTo>
                </a:path>
              </a:pathLst>
            </a:custGeom>
            <a:grpFill/>
            <a:ln w="12700" cap="rnd" cmpd="sng">
              <a:solidFill>
                <a:srgbClr val="003399"/>
              </a:solidFill>
              <a:prstDash val="solid"/>
              <a:round/>
              <a:headEnd type="none" w="med" len="med"/>
              <a:tailEnd type="none" w="med" len="med"/>
            </a:ln>
            <a:effectLst>
              <a:outerShdw dist="35921" dir="2700000" algn="ctr" rotWithShape="0">
                <a:srgbClr val="BABABA"/>
              </a:outerShdw>
            </a:effectLst>
          </p:spPr>
          <p:txBody>
            <a:bodyPr/>
            <a:lstStyle/>
            <a:p>
              <a:pPr defTabSz="457200">
                <a:defRPr/>
              </a:pPr>
              <a:endParaRPr lang="en-GB">
                <a:solidFill>
                  <a:prstClr val="black"/>
                </a:solidFill>
              </a:endParaRPr>
            </a:p>
          </p:txBody>
        </p:sp>
        <p:grpSp>
          <p:nvGrpSpPr>
            <p:cNvPr id="6" name="Group 24"/>
            <p:cNvGrpSpPr>
              <a:grpSpLocks/>
            </p:cNvGrpSpPr>
            <p:nvPr/>
          </p:nvGrpSpPr>
          <p:grpSpPr bwMode="auto">
            <a:xfrm>
              <a:off x="2863" y="1431"/>
              <a:ext cx="139" cy="191"/>
              <a:chOff x="3003" y="1499"/>
              <a:chExt cx="165" cy="210"/>
            </a:xfrm>
            <a:grpFill/>
          </p:grpSpPr>
          <p:sp>
            <p:nvSpPr>
              <p:cNvPr id="15427" name="Freeform 25"/>
              <p:cNvSpPr>
                <a:spLocks/>
              </p:cNvSpPr>
              <p:nvPr/>
            </p:nvSpPr>
            <p:spPr bwMode="auto">
              <a:xfrm>
                <a:off x="3003" y="1576"/>
                <a:ext cx="83" cy="120"/>
              </a:xfrm>
              <a:custGeom>
                <a:avLst/>
                <a:gdLst>
                  <a:gd name="T0" fmla="*/ 43 w 77"/>
                  <a:gd name="T1" fmla="*/ 36 h 119"/>
                  <a:gd name="T2" fmla="*/ 63 w 77"/>
                  <a:gd name="T3" fmla="*/ 23 h 119"/>
                  <a:gd name="T4" fmla="*/ 99 w 77"/>
                  <a:gd name="T5" fmla="*/ 23 h 119"/>
                  <a:gd name="T6" fmla="*/ 147 w 77"/>
                  <a:gd name="T7" fmla="*/ 0 h 119"/>
                  <a:gd name="T8" fmla="*/ 167 w 77"/>
                  <a:gd name="T9" fmla="*/ 16 h 119"/>
                  <a:gd name="T10" fmla="*/ 194 w 77"/>
                  <a:gd name="T11" fmla="*/ 16 h 119"/>
                  <a:gd name="T12" fmla="*/ 203 w 77"/>
                  <a:gd name="T13" fmla="*/ 23 h 119"/>
                  <a:gd name="T14" fmla="*/ 189 w 77"/>
                  <a:gd name="T15" fmla="*/ 36 h 119"/>
                  <a:gd name="T16" fmla="*/ 167 w 77"/>
                  <a:gd name="T17" fmla="*/ 41 h 119"/>
                  <a:gd name="T18" fmla="*/ 167 w 77"/>
                  <a:gd name="T19" fmla="*/ 51 h 119"/>
                  <a:gd name="T20" fmla="*/ 162 w 77"/>
                  <a:gd name="T21" fmla="*/ 57 h 119"/>
                  <a:gd name="T22" fmla="*/ 157 w 77"/>
                  <a:gd name="T23" fmla="*/ 78 h 119"/>
                  <a:gd name="T24" fmla="*/ 167 w 77"/>
                  <a:gd name="T25" fmla="*/ 88 h 119"/>
                  <a:gd name="T26" fmla="*/ 147 w 77"/>
                  <a:gd name="T27" fmla="*/ 98 h 119"/>
                  <a:gd name="T28" fmla="*/ 135 w 77"/>
                  <a:gd name="T29" fmla="*/ 103 h 119"/>
                  <a:gd name="T30" fmla="*/ 120 w 77"/>
                  <a:gd name="T31" fmla="*/ 103 h 119"/>
                  <a:gd name="T32" fmla="*/ 115 w 77"/>
                  <a:gd name="T33" fmla="*/ 105 h 119"/>
                  <a:gd name="T34" fmla="*/ 108 w 77"/>
                  <a:gd name="T35" fmla="*/ 113 h 119"/>
                  <a:gd name="T36" fmla="*/ 85 w 77"/>
                  <a:gd name="T37" fmla="*/ 115 h 119"/>
                  <a:gd name="T38" fmla="*/ 79 w 77"/>
                  <a:gd name="T39" fmla="*/ 113 h 119"/>
                  <a:gd name="T40" fmla="*/ 58 w 77"/>
                  <a:gd name="T41" fmla="*/ 121 h 119"/>
                  <a:gd name="T42" fmla="*/ 54 w 77"/>
                  <a:gd name="T43" fmla="*/ 123 h 119"/>
                  <a:gd name="T44" fmla="*/ 26 w 77"/>
                  <a:gd name="T45" fmla="*/ 131 h 119"/>
                  <a:gd name="T46" fmla="*/ 6 w 77"/>
                  <a:gd name="T47" fmla="*/ 131 h 119"/>
                  <a:gd name="T48" fmla="*/ 4 w 77"/>
                  <a:gd name="T49" fmla="*/ 125 h 119"/>
                  <a:gd name="T50" fmla="*/ 2 w 77"/>
                  <a:gd name="T51" fmla="*/ 113 h 119"/>
                  <a:gd name="T52" fmla="*/ 0 w 77"/>
                  <a:gd name="T53" fmla="*/ 110 h 119"/>
                  <a:gd name="T54" fmla="*/ 0 w 77"/>
                  <a:gd name="T55" fmla="*/ 100 h 119"/>
                  <a:gd name="T56" fmla="*/ 6 w 77"/>
                  <a:gd name="T57" fmla="*/ 95 h 119"/>
                  <a:gd name="T58" fmla="*/ 30 w 77"/>
                  <a:gd name="T59" fmla="*/ 90 h 119"/>
                  <a:gd name="T60" fmla="*/ 37 w 77"/>
                  <a:gd name="T61" fmla="*/ 80 h 119"/>
                  <a:gd name="T62" fmla="*/ 58 w 77"/>
                  <a:gd name="T63" fmla="*/ 80 h 119"/>
                  <a:gd name="T64" fmla="*/ 68 w 77"/>
                  <a:gd name="T65" fmla="*/ 82 h 119"/>
                  <a:gd name="T66" fmla="*/ 85 w 77"/>
                  <a:gd name="T67" fmla="*/ 80 h 119"/>
                  <a:gd name="T68" fmla="*/ 68 w 77"/>
                  <a:gd name="T69" fmla="*/ 78 h 119"/>
                  <a:gd name="T70" fmla="*/ 43 w 77"/>
                  <a:gd name="T71" fmla="*/ 36 h 11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7" h="119">
                    <a:moveTo>
                      <a:pt x="17" y="36"/>
                    </a:moveTo>
                    <a:lnTo>
                      <a:pt x="24" y="23"/>
                    </a:lnTo>
                    <a:lnTo>
                      <a:pt x="37" y="23"/>
                    </a:lnTo>
                    <a:lnTo>
                      <a:pt x="56" y="0"/>
                    </a:lnTo>
                    <a:lnTo>
                      <a:pt x="63" y="16"/>
                    </a:lnTo>
                    <a:lnTo>
                      <a:pt x="73" y="16"/>
                    </a:lnTo>
                    <a:lnTo>
                      <a:pt x="76" y="23"/>
                    </a:lnTo>
                    <a:lnTo>
                      <a:pt x="71" y="36"/>
                    </a:lnTo>
                    <a:lnTo>
                      <a:pt x="63" y="41"/>
                    </a:lnTo>
                    <a:lnTo>
                      <a:pt x="63" y="51"/>
                    </a:lnTo>
                    <a:lnTo>
                      <a:pt x="61" y="57"/>
                    </a:lnTo>
                    <a:lnTo>
                      <a:pt x="59" y="65"/>
                    </a:lnTo>
                    <a:lnTo>
                      <a:pt x="63" y="75"/>
                    </a:lnTo>
                    <a:lnTo>
                      <a:pt x="56" y="85"/>
                    </a:lnTo>
                    <a:lnTo>
                      <a:pt x="51" y="90"/>
                    </a:lnTo>
                    <a:lnTo>
                      <a:pt x="45" y="90"/>
                    </a:lnTo>
                    <a:lnTo>
                      <a:pt x="43" y="92"/>
                    </a:lnTo>
                    <a:lnTo>
                      <a:pt x="41" y="100"/>
                    </a:lnTo>
                    <a:lnTo>
                      <a:pt x="32" y="102"/>
                    </a:lnTo>
                    <a:lnTo>
                      <a:pt x="30" y="100"/>
                    </a:lnTo>
                    <a:lnTo>
                      <a:pt x="22" y="108"/>
                    </a:lnTo>
                    <a:lnTo>
                      <a:pt x="20" y="110"/>
                    </a:lnTo>
                    <a:lnTo>
                      <a:pt x="10" y="118"/>
                    </a:lnTo>
                    <a:lnTo>
                      <a:pt x="6" y="118"/>
                    </a:lnTo>
                    <a:lnTo>
                      <a:pt x="4" y="112"/>
                    </a:lnTo>
                    <a:lnTo>
                      <a:pt x="2" y="100"/>
                    </a:lnTo>
                    <a:lnTo>
                      <a:pt x="0" y="97"/>
                    </a:lnTo>
                    <a:lnTo>
                      <a:pt x="0" y="87"/>
                    </a:lnTo>
                    <a:lnTo>
                      <a:pt x="6" y="82"/>
                    </a:lnTo>
                    <a:lnTo>
                      <a:pt x="12" y="77"/>
                    </a:lnTo>
                    <a:lnTo>
                      <a:pt x="15" y="67"/>
                    </a:lnTo>
                    <a:lnTo>
                      <a:pt x="22" y="67"/>
                    </a:lnTo>
                    <a:lnTo>
                      <a:pt x="26" y="69"/>
                    </a:lnTo>
                    <a:lnTo>
                      <a:pt x="32" y="67"/>
                    </a:lnTo>
                    <a:lnTo>
                      <a:pt x="26" y="65"/>
                    </a:lnTo>
                    <a:lnTo>
                      <a:pt x="17" y="36"/>
                    </a:lnTo>
                  </a:path>
                </a:pathLst>
              </a:custGeom>
              <a:grpFill/>
              <a:ln w="12700" cap="rnd" cmpd="sng">
                <a:solidFill>
                  <a:srgbClr val="003399"/>
                </a:solidFill>
                <a:prstDash val="solid"/>
                <a:round/>
                <a:headEnd type="none" w="med" len="med"/>
                <a:tailEnd type="none" w="med" len="med"/>
              </a:ln>
              <a:effectLst>
                <a:outerShdw dist="35921" dir="2700000" algn="ctr" rotWithShape="0">
                  <a:srgbClr val="BABABA"/>
                </a:outerShdw>
              </a:effectLst>
            </p:spPr>
            <p:txBody>
              <a:bodyPr/>
              <a:lstStyle/>
              <a:p>
                <a:pPr defTabSz="457200">
                  <a:defRPr/>
                </a:pPr>
                <a:endParaRPr lang="en-GB">
                  <a:solidFill>
                    <a:prstClr val="black"/>
                  </a:solidFill>
                </a:endParaRPr>
              </a:p>
            </p:txBody>
          </p:sp>
          <p:sp>
            <p:nvSpPr>
              <p:cNvPr id="15428" name="Freeform 26"/>
              <p:cNvSpPr>
                <a:spLocks/>
              </p:cNvSpPr>
              <p:nvPr/>
            </p:nvSpPr>
            <p:spPr bwMode="auto">
              <a:xfrm>
                <a:off x="3074" y="1499"/>
                <a:ext cx="94" cy="208"/>
              </a:xfrm>
              <a:custGeom>
                <a:avLst/>
                <a:gdLst>
                  <a:gd name="T0" fmla="*/ 36 w 94"/>
                  <a:gd name="T1" fmla="*/ 23 h 210"/>
                  <a:gd name="T2" fmla="*/ 57 w 94"/>
                  <a:gd name="T3" fmla="*/ 20 h 210"/>
                  <a:gd name="T4" fmla="*/ 65 w 94"/>
                  <a:gd name="T5" fmla="*/ 12 h 210"/>
                  <a:gd name="T6" fmla="*/ 75 w 94"/>
                  <a:gd name="T7" fmla="*/ 4 h 210"/>
                  <a:gd name="T8" fmla="*/ 93 w 94"/>
                  <a:gd name="T9" fmla="*/ 2 h 210"/>
                  <a:gd name="T10" fmla="*/ 87 w 94"/>
                  <a:gd name="T11" fmla="*/ 20 h 210"/>
                  <a:gd name="T12" fmla="*/ 79 w 94"/>
                  <a:gd name="T13" fmla="*/ 25 h 210"/>
                  <a:gd name="T14" fmla="*/ 67 w 94"/>
                  <a:gd name="T15" fmla="*/ 40 h 210"/>
                  <a:gd name="T16" fmla="*/ 82 w 94"/>
                  <a:gd name="T17" fmla="*/ 40 h 210"/>
                  <a:gd name="T18" fmla="*/ 93 w 94"/>
                  <a:gd name="T19" fmla="*/ 40 h 210"/>
                  <a:gd name="T20" fmla="*/ 85 w 94"/>
                  <a:gd name="T21" fmla="*/ 52 h 210"/>
                  <a:gd name="T22" fmla="*/ 71 w 94"/>
                  <a:gd name="T23" fmla="*/ 53 h 210"/>
                  <a:gd name="T24" fmla="*/ 69 w 94"/>
                  <a:gd name="T25" fmla="*/ 65 h 210"/>
                  <a:gd name="T26" fmla="*/ 82 w 94"/>
                  <a:gd name="T27" fmla="*/ 82 h 210"/>
                  <a:gd name="T28" fmla="*/ 87 w 94"/>
                  <a:gd name="T29" fmla="*/ 100 h 210"/>
                  <a:gd name="T30" fmla="*/ 93 w 94"/>
                  <a:gd name="T31" fmla="*/ 123 h 210"/>
                  <a:gd name="T32" fmla="*/ 89 w 94"/>
                  <a:gd name="T33" fmla="*/ 147 h 210"/>
                  <a:gd name="T34" fmla="*/ 79 w 94"/>
                  <a:gd name="T35" fmla="*/ 153 h 210"/>
                  <a:gd name="T36" fmla="*/ 87 w 94"/>
                  <a:gd name="T37" fmla="*/ 170 h 210"/>
                  <a:gd name="T38" fmla="*/ 65 w 94"/>
                  <a:gd name="T39" fmla="*/ 170 h 210"/>
                  <a:gd name="T40" fmla="*/ 53 w 94"/>
                  <a:gd name="T41" fmla="*/ 168 h 210"/>
                  <a:gd name="T42" fmla="*/ 36 w 94"/>
                  <a:gd name="T43" fmla="*/ 175 h 210"/>
                  <a:gd name="T44" fmla="*/ 25 w 94"/>
                  <a:gd name="T45" fmla="*/ 178 h 210"/>
                  <a:gd name="T46" fmla="*/ 14 w 94"/>
                  <a:gd name="T47" fmla="*/ 180 h 210"/>
                  <a:gd name="T48" fmla="*/ 3 w 94"/>
                  <a:gd name="T49" fmla="*/ 172 h 210"/>
                  <a:gd name="T50" fmla="*/ 0 w 94"/>
                  <a:gd name="T51" fmla="*/ 160 h 210"/>
                  <a:gd name="T52" fmla="*/ 9 w 94"/>
                  <a:gd name="T53" fmla="*/ 152 h 210"/>
                  <a:gd name="T54" fmla="*/ 23 w 94"/>
                  <a:gd name="T55" fmla="*/ 151 h 210"/>
                  <a:gd name="T56" fmla="*/ 16 w 94"/>
                  <a:gd name="T57" fmla="*/ 147 h 210"/>
                  <a:gd name="T58" fmla="*/ 16 w 94"/>
                  <a:gd name="T59" fmla="*/ 138 h 210"/>
                  <a:gd name="T60" fmla="*/ 27 w 94"/>
                  <a:gd name="T61" fmla="*/ 130 h 210"/>
                  <a:gd name="T62" fmla="*/ 38 w 94"/>
                  <a:gd name="T63" fmla="*/ 128 h 210"/>
                  <a:gd name="T64" fmla="*/ 43 w 94"/>
                  <a:gd name="T65" fmla="*/ 105 h 210"/>
                  <a:gd name="T66" fmla="*/ 49 w 94"/>
                  <a:gd name="T67" fmla="*/ 82 h 210"/>
                  <a:gd name="T68" fmla="*/ 40 w 94"/>
                  <a:gd name="T69" fmla="*/ 67 h 210"/>
                  <a:gd name="T70" fmla="*/ 20 w 94"/>
                  <a:gd name="T71" fmla="*/ 63 h 210"/>
                  <a:gd name="T72" fmla="*/ 29 w 94"/>
                  <a:gd name="T73" fmla="*/ 30 h 21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4" h="210">
                    <a:moveTo>
                      <a:pt x="29" y="30"/>
                    </a:moveTo>
                    <a:lnTo>
                      <a:pt x="36" y="23"/>
                    </a:lnTo>
                    <a:lnTo>
                      <a:pt x="53" y="25"/>
                    </a:lnTo>
                    <a:lnTo>
                      <a:pt x="57" y="20"/>
                    </a:lnTo>
                    <a:lnTo>
                      <a:pt x="62" y="12"/>
                    </a:lnTo>
                    <a:lnTo>
                      <a:pt x="65" y="12"/>
                    </a:lnTo>
                    <a:lnTo>
                      <a:pt x="69" y="10"/>
                    </a:lnTo>
                    <a:lnTo>
                      <a:pt x="75" y="4"/>
                    </a:lnTo>
                    <a:lnTo>
                      <a:pt x="84" y="0"/>
                    </a:lnTo>
                    <a:lnTo>
                      <a:pt x="93" y="2"/>
                    </a:lnTo>
                    <a:lnTo>
                      <a:pt x="91" y="12"/>
                    </a:lnTo>
                    <a:lnTo>
                      <a:pt x="87" y="20"/>
                    </a:lnTo>
                    <a:lnTo>
                      <a:pt x="84" y="23"/>
                    </a:lnTo>
                    <a:lnTo>
                      <a:pt x="79" y="25"/>
                    </a:lnTo>
                    <a:lnTo>
                      <a:pt x="67" y="30"/>
                    </a:lnTo>
                    <a:lnTo>
                      <a:pt x="67" y="40"/>
                    </a:lnTo>
                    <a:lnTo>
                      <a:pt x="69" y="45"/>
                    </a:lnTo>
                    <a:lnTo>
                      <a:pt x="82" y="40"/>
                    </a:lnTo>
                    <a:lnTo>
                      <a:pt x="91" y="35"/>
                    </a:lnTo>
                    <a:lnTo>
                      <a:pt x="93" y="40"/>
                    </a:lnTo>
                    <a:lnTo>
                      <a:pt x="93" y="55"/>
                    </a:lnTo>
                    <a:lnTo>
                      <a:pt x="85" y="58"/>
                    </a:lnTo>
                    <a:lnTo>
                      <a:pt x="77" y="58"/>
                    </a:lnTo>
                    <a:lnTo>
                      <a:pt x="71" y="66"/>
                    </a:lnTo>
                    <a:lnTo>
                      <a:pt x="69" y="70"/>
                    </a:lnTo>
                    <a:lnTo>
                      <a:pt x="69" y="78"/>
                    </a:lnTo>
                    <a:lnTo>
                      <a:pt x="75" y="88"/>
                    </a:lnTo>
                    <a:lnTo>
                      <a:pt x="82" y="95"/>
                    </a:lnTo>
                    <a:lnTo>
                      <a:pt x="85" y="103"/>
                    </a:lnTo>
                    <a:lnTo>
                      <a:pt x="87" y="113"/>
                    </a:lnTo>
                    <a:lnTo>
                      <a:pt x="89" y="123"/>
                    </a:lnTo>
                    <a:lnTo>
                      <a:pt x="93" y="136"/>
                    </a:lnTo>
                    <a:lnTo>
                      <a:pt x="93" y="153"/>
                    </a:lnTo>
                    <a:lnTo>
                      <a:pt x="89" y="163"/>
                    </a:lnTo>
                    <a:lnTo>
                      <a:pt x="82" y="171"/>
                    </a:lnTo>
                    <a:lnTo>
                      <a:pt x="79" y="176"/>
                    </a:lnTo>
                    <a:lnTo>
                      <a:pt x="84" y="186"/>
                    </a:lnTo>
                    <a:lnTo>
                      <a:pt x="87" y="196"/>
                    </a:lnTo>
                    <a:lnTo>
                      <a:pt x="75" y="196"/>
                    </a:lnTo>
                    <a:lnTo>
                      <a:pt x="65" y="196"/>
                    </a:lnTo>
                    <a:lnTo>
                      <a:pt x="62" y="194"/>
                    </a:lnTo>
                    <a:lnTo>
                      <a:pt x="53" y="194"/>
                    </a:lnTo>
                    <a:lnTo>
                      <a:pt x="43" y="196"/>
                    </a:lnTo>
                    <a:lnTo>
                      <a:pt x="36" y="201"/>
                    </a:lnTo>
                    <a:lnTo>
                      <a:pt x="29" y="201"/>
                    </a:lnTo>
                    <a:lnTo>
                      <a:pt x="25" y="204"/>
                    </a:lnTo>
                    <a:lnTo>
                      <a:pt x="16" y="209"/>
                    </a:lnTo>
                    <a:lnTo>
                      <a:pt x="14" y="206"/>
                    </a:lnTo>
                    <a:lnTo>
                      <a:pt x="9" y="201"/>
                    </a:lnTo>
                    <a:lnTo>
                      <a:pt x="3" y="198"/>
                    </a:lnTo>
                    <a:lnTo>
                      <a:pt x="0" y="196"/>
                    </a:lnTo>
                    <a:lnTo>
                      <a:pt x="0" y="186"/>
                    </a:lnTo>
                    <a:lnTo>
                      <a:pt x="3" y="173"/>
                    </a:lnTo>
                    <a:lnTo>
                      <a:pt x="9" y="173"/>
                    </a:lnTo>
                    <a:lnTo>
                      <a:pt x="16" y="171"/>
                    </a:lnTo>
                    <a:lnTo>
                      <a:pt x="23" y="171"/>
                    </a:lnTo>
                    <a:lnTo>
                      <a:pt x="23" y="169"/>
                    </a:lnTo>
                    <a:lnTo>
                      <a:pt x="16" y="163"/>
                    </a:lnTo>
                    <a:lnTo>
                      <a:pt x="16" y="155"/>
                    </a:lnTo>
                    <a:lnTo>
                      <a:pt x="16" y="151"/>
                    </a:lnTo>
                    <a:lnTo>
                      <a:pt x="23" y="146"/>
                    </a:lnTo>
                    <a:lnTo>
                      <a:pt x="27" y="143"/>
                    </a:lnTo>
                    <a:lnTo>
                      <a:pt x="31" y="141"/>
                    </a:lnTo>
                    <a:lnTo>
                      <a:pt x="38" y="141"/>
                    </a:lnTo>
                    <a:lnTo>
                      <a:pt x="42" y="138"/>
                    </a:lnTo>
                    <a:lnTo>
                      <a:pt x="43" y="118"/>
                    </a:lnTo>
                    <a:lnTo>
                      <a:pt x="49" y="103"/>
                    </a:lnTo>
                    <a:lnTo>
                      <a:pt x="49" y="95"/>
                    </a:lnTo>
                    <a:lnTo>
                      <a:pt x="36" y="93"/>
                    </a:lnTo>
                    <a:lnTo>
                      <a:pt x="40" y="80"/>
                    </a:lnTo>
                    <a:lnTo>
                      <a:pt x="29" y="73"/>
                    </a:lnTo>
                    <a:lnTo>
                      <a:pt x="20" y="76"/>
                    </a:lnTo>
                    <a:lnTo>
                      <a:pt x="31" y="58"/>
                    </a:lnTo>
                    <a:lnTo>
                      <a:pt x="29" y="30"/>
                    </a:lnTo>
                  </a:path>
                </a:pathLst>
              </a:custGeom>
              <a:grpFill/>
              <a:ln w="12700" cap="rnd" cmpd="sng">
                <a:solidFill>
                  <a:srgbClr val="003399"/>
                </a:solidFill>
                <a:prstDash val="solid"/>
                <a:round/>
                <a:headEnd type="none" w="med" len="med"/>
                <a:tailEnd type="none" w="med" len="med"/>
              </a:ln>
              <a:effectLst>
                <a:outerShdw dist="35921" dir="2700000" algn="ctr" rotWithShape="0">
                  <a:srgbClr val="BABABA"/>
                </a:outerShdw>
              </a:effectLst>
            </p:spPr>
            <p:txBody>
              <a:bodyPr/>
              <a:lstStyle/>
              <a:p>
                <a:pPr defTabSz="457200">
                  <a:defRPr/>
                </a:pPr>
                <a:endParaRPr lang="en-GB">
                  <a:solidFill>
                    <a:prstClr val="black"/>
                  </a:solidFill>
                </a:endParaRPr>
              </a:p>
            </p:txBody>
          </p:sp>
        </p:grpSp>
        <p:sp>
          <p:nvSpPr>
            <p:cNvPr id="15420" name="Freeform 27"/>
            <p:cNvSpPr>
              <a:spLocks/>
            </p:cNvSpPr>
            <p:nvPr/>
          </p:nvSpPr>
          <p:spPr bwMode="auto">
            <a:xfrm>
              <a:off x="3479" y="2939"/>
              <a:ext cx="134" cy="317"/>
            </a:xfrm>
            <a:custGeom>
              <a:avLst/>
              <a:gdLst>
                <a:gd name="T0" fmla="*/ 3 w 159"/>
                <a:gd name="T1" fmla="*/ 32 h 349"/>
                <a:gd name="T2" fmla="*/ 3 w 159"/>
                <a:gd name="T3" fmla="*/ 52 h 349"/>
                <a:gd name="T4" fmla="*/ 3 w 159"/>
                <a:gd name="T5" fmla="*/ 64 h 349"/>
                <a:gd name="T6" fmla="*/ 0 w 159"/>
                <a:gd name="T7" fmla="*/ 76 h 349"/>
                <a:gd name="T8" fmla="*/ 0 w 159"/>
                <a:gd name="T9" fmla="*/ 85 h 349"/>
                <a:gd name="T10" fmla="*/ 3 w 159"/>
                <a:gd name="T11" fmla="*/ 92 h 349"/>
                <a:gd name="T12" fmla="*/ 3 w 159"/>
                <a:gd name="T13" fmla="*/ 98 h 349"/>
                <a:gd name="T14" fmla="*/ 3 w 159"/>
                <a:gd name="T15" fmla="*/ 98 h 349"/>
                <a:gd name="T16" fmla="*/ 4 w 159"/>
                <a:gd name="T17" fmla="*/ 98 h 349"/>
                <a:gd name="T18" fmla="*/ 6 w 159"/>
                <a:gd name="T19" fmla="*/ 100 h 349"/>
                <a:gd name="T20" fmla="*/ 6 w 159"/>
                <a:gd name="T21" fmla="*/ 94 h 349"/>
                <a:gd name="T22" fmla="*/ 7 w 159"/>
                <a:gd name="T23" fmla="*/ 81 h 349"/>
                <a:gd name="T24" fmla="*/ 8 w 159"/>
                <a:gd name="T25" fmla="*/ 73 h 349"/>
                <a:gd name="T26" fmla="*/ 9 w 159"/>
                <a:gd name="T27" fmla="*/ 58 h 349"/>
                <a:gd name="T28" fmla="*/ 10 w 159"/>
                <a:gd name="T29" fmla="*/ 54 h 349"/>
                <a:gd name="T30" fmla="*/ 11 w 159"/>
                <a:gd name="T31" fmla="*/ 51 h 349"/>
                <a:gd name="T32" fmla="*/ 11 w 159"/>
                <a:gd name="T33" fmla="*/ 41 h 349"/>
                <a:gd name="T34" fmla="*/ 13 w 159"/>
                <a:gd name="T35" fmla="*/ 35 h 349"/>
                <a:gd name="T36" fmla="*/ 13 w 159"/>
                <a:gd name="T37" fmla="*/ 31 h 349"/>
                <a:gd name="T38" fmla="*/ 14 w 159"/>
                <a:gd name="T39" fmla="*/ 27 h 349"/>
                <a:gd name="T40" fmla="*/ 14 w 159"/>
                <a:gd name="T41" fmla="*/ 25 h 349"/>
                <a:gd name="T42" fmla="*/ 17 w 159"/>
                <a:gd name="T43" fmla="*/ 20 h 349"/>
                <a:gd name="T44" fmla="*/ 17 w 159"/>
                <a:gd name="T45" fmla="*/ 12 h 349"/>
                <a:gd name="T46" fmla="*/ 17 w 159"/>
                <a:gd name="T47" fmla="*/ 5 h 349"/>
                <a:gd name="T48" fmla="*/ 15 w 159"/>
                <a:gd name="T49" fmla="*/ 5 h 349"/>
                <a:gd name="T50" fmla="*/ 14 w 159"/>
                <a:gd name="T51" fmla="*/ 0 h 349"/>
                <a:gd name="T52" fmla="*/ 13 w 159"/>
                <a:gd name="T53" fmla="*/ 5 h 349"/>
                <a:gd name="T54" fmla="*/ 11 w 159"/>
                <a:gd name="T55" fmla="*/ 13 h 349"/>
                <a:gd name="T56" fmla="*/ 10 w 159"/>
                <a:gd name="T57" fmla="*/ 19 h 349"/>
                <a:gd name="T58" fmla="*/ 8 w 159"/>
                <a:gd name="T59" fmla="*/ 24 h 349"/>
                <a:gd name="T60" fmla="*/ 8 w 159"/>
                <a:gd name="T61" fmla="*/ 24 h 349"/>
                <a:gd name="T62" fmla="*/ 7 w 159"/>
                <a:gd name="T63" fmla="*/ 27 h 349"/>
                <a:gd name="T64" fmla="*/ 6 w 159"/>
                <a:gd name="T65" fmla="*/ 30 h 349"/>
                <a:gd name="T66" fmla="*/ 3 w 159"/>
                <a:gd name="T67" fmla="*/ 32 h 34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59" h="349">
                  <a:moveTo>
                    <a:pt x="29" y="110"/>
                  </a:moveTo>
                  <a:lnTo>
                    <a:pt x="25" y="179"/>
                  </a:lnTo>
                  <a:lnTo>
                    <a:pt x="11" y="222"/>
                  </a:lnTo>
                  <a:lnTo>
                    <a:pt x="0" y="264"/>
                  </a:lnTo>
                  <a:lnTo>
                    <a:pt x="0" y="294"/>
                  </a:lnTo>
                  <a:lnTo>
                    <a:pt x="3" y="319"/>
                  </a:lnTo>
                  <a:lnTo>
                    <a:pt x="18" y="342"/>
                  </a:lnTo>
                  <a:lnTo>
                    <a:pt x="29" y="345"/>
                  </a:lnTo>
                  <a:lnTo>
                    <a:pt x="40" y="345"/>
                  </a:lnTo>
                  <a:lnTo>
                    <a:pt x="51" y="348"/>
                  </a:lnTo>
                  <a:lnTo>
                    <a:pt x="57" y="329"/>
                  </a:lnTo>
                  <a:lnTo>
                    <a:pt x="62" y="284"/>
                  </a:lnTo>
                  <a:lnTo>
                    <a:pt x="80" y="253"/>
                  </a:lnTo>
                  <a:lnTo>
                    <a:pt x="84" y="207"/>
                  </a:lnTo>
                  <a:lnTo>
                    <a:pt x="93" y="189"/>
                  </a:lnTo>
                  <a:lnTo>
                    <a:pt x="101" y="177"/>
                  </a:lnTo>
                  <a:lnTo>
                    <a:pt x="106" y="143"/>
                  </a:lnTo>
                  <a:lnTo>
                    <a:pt x="119" y="122"/>
                  </a:lnTo>
                  <a:lnTo>
                    <a:pt x="126" y="108"/>
                  </a:lnTo>
                  <a:lnTo>
                    <a:pt x="134" y="95"/>
                  </a:lnTo>
                  <a:lnTo>
                    <a:pt x="134" y="87"/>
                  </a:lnTo>
                  <a:lnTo>
                    <a:pt x="152" y="69"/>
                  </a:lnTo>
                  <a:lnTo>
                    <a:pt x="154" y="39"/>
                  </a:lnTo>
                  <a:lnTo>
                    <a:pt x="158" y="20"/>
                  </a:lnTo>
                  <a:lnTo>
                    <a:pt x="141" y="13"/>
                  </a:lnTo>
                  <a:lnTo>
                    <a:pt x="132" y="0"/>
                  </a:lnTo>
                  <a:lnTo>
                    <a:pt x="119" y="13"/>
                  </a:lnTo>
                  <a:lnTo>
                    <a:pt x="106" y="43"/>
                  </a:lnTo>
                  <a:lnTo>
                    <a:pt x="93" y="67"/>
                  </a:lnTo>
                  <a:lnTo>
                    <a:pt x="80" y="84"/>
                  </a:lnTo>
                  <a:lnTo>
                    <a:pt x="75" y="84"/>
                  </a:lnTo>
                  <a:lnTo>
                    <a:pt x="62" y="95"/>
                  </a:lnTo>
                  <a:lnTo>
                    <a:pt x="57" y="105"/>
                  </a:lnTo>
                  <a:lnTo>
                    <a:pt x="29" y="110"/>
                  </a:lnTo>
                </a:path>
              </a:pathLst>
            </a:custGeom>
            <a:grpFill/>
            <a:ln w="12700" cap="rnd" cmpd="sng">
              <a:solidFill>
                <a:srgbClr val="003399"/>
              </a:solidFill>
              <a:prstDash val="solid"/>
              <a:round/>
              <a:headEnd type="none" w="med" len="med"/>
              <a:tailEnd type="none" w="med" len="med"/>
            </a:ln>
            <a:effectLst>
              <a:outerShdw dist="35921" dir="2700000" algn="ctr" rotWithShape="0">
                <a:srgbClr val="BABABA"/>
              </a:outerShdw>
            </a:effectLst>
          </p:spPr>
          <p:txBody>
            <a:bodyPr/>
            <a:lstStyle/>
            <a:p>
              <a:pPr defTabSz="457200">
                <a:defRPr/>
              </a:pPr>
              <a:endParaRPr lang="en-GB">
                <a:solidFill>
                  <a:prstClr val="black"/>
                </a:solidFill>
              </a:endParaRPr>
            </a:p>
          </p:txBody>
        </p:sp>
        <p:sp>
          <p:nvSpPr>
            <p:cNvPr id="15421" name="Freeform 28"/>
            <p:cNvSpPr>
              <a:spLocks/>
            </p:cNvSpPr>
            <p:nvPr/>
          </p:nvSpPr>
          <p:spPr bwMode="auto">
            <a:xfrm>
              <a:off x="720" y="1226"/>
              <a:ext cx="1078" cy="1298"/>
            </a:xfrm>
            <a:custGeom>
              <a:avLst/>
              <a:gdLst>
                <a:gd name="T0" fmla="*/ 10 w 1289"/>
                <a:gd name="T1" fmla="*/ 81 h 1423"/>
                <a:gd name="T2" fmla="*/ 8 w 1289"/>
                <a:gd name="T3" fmla="*/ 57 h 1423"/>
                <a:gd name="T4" fmla="*/ 18 w 1289"/>
                <a:gd name="T5" fmla="*/ 36 h 1423"/>
                <a:gd name="T6" fmla="*/ 23 w 1289"/>
                <a:gd name="T7" fmla="*/ 22 h 1423"/>
                <a:gd name="T8" fmla="*/ 30 w 1289"/>
                <a:gd name="T9" fmla="*/ 19 h 1423"/>
                <a:gd name="T10" fmla="*/ 54 w 1289"/>
                <a:gd name="T11" fmla="*/ 19 h 1423"/>
                <a:gd name="T12" fmla="*/ 66 w 1289"/>
                <a:gd name="T13" fmla="*/ 27 h 1423"/>
                <a:gd name="T14" fmla="*/ 62 w 1289"/>
                <a:gd name="T15" fmla="*/ 26 h 1423"/>
                <a:gd name="T16" fmla="*/ 59 w 1289"/>
                <a:gd name="T17" fmla="*/ 2 h 1423"/>
                <a:gd name="T18" fmla="*/ 64 w 1289"/>
                <a:gd name="T19" fmla="*/ 0 h 1423"/>
                <a:gd name="T20" fmla="*/ 70 w 1289"/>
                <a:gd name="T21" fmla="*/ 12 h 1423"/>
                <a:gd name="T22" fmla="*/ 76 w 1289"/>
                <a:gd name="T23" fmla="*/ 30 h 1423"/>
                <a:gd name="T24" fmla="*/ 75 w 1289"/>
                <a:gd name="T25" fmla="*/ 10 h 1423"/>
                <a:gd name="T26" fmla="*/ 88 w 1289"/>
                <a:gd name="T27" fmla="*/ 28 h 1423"/>
                <a:gd name="T28" fmla="*/ 88 w 1289"/>
                <a:gd name="T29" fmla="*/ 36 h 1423"/>
                <a:gd name="T30" fmla="*/ 84 w 1289"/>
                <a:gd name="T31" fmla="*/ 56 h 1423"/>
                <a:gd name="T32" fmla="*/ 81 w 1289"/>
                <a:gd name="T33" fmla="*/ 88 h 1423"/>
                <a:gd name="T34" fmla="*/ 94 w 1289"/>
                <a:gd name="T35" fmla="*/ 105 h 1423"/>
                <a:gd name="T36" fmla="*/ 95 w 1289"/>
                <a:gd name="T37" fmla="*/ 133 h 1423"/>
                <a:gd name="T38" fmla="*/ 96 w 1289"/>
                <a:gd name="T39" fmla="*/ 111 h 1423"/>
                <a:gd name="T40" fmla="*/ 96 w 1289"/>
                <a:gd name="T41" fmla="*/ 70 h 1423"/>
                <a:gd name="T42" fmla="*/ 105 w 1289"/>
                <a:gd name="T43" fmla="*/ 81 h 1423"/>
                <a:gd name="T44" fmla="*/ 109 w 1289"/>
                <a:gd name="T45" fmla="*/ 69 h 1423"/>
                <a:gd name="T46" fmla="*/ 119 w 1289"/>
                <a:gd name="T47" fmla="*/ 99 h 1423"/>
                <a:gd name="T48" fmla="*/ 126 w 1289"/>
                <a:gd name="T49" fmla="*/ 125 h 1423"/>
                <a:gd name="T50" fmla="*/ 121 w 1289"/>
                <a:gd name="T51" fmla="*/ 134 h 1423"/>
                <a:gd name="T52" fmla="*/ 112 w 1289"/>
                <a:gd name="T53" fmla="*/ 142 h 1423"/>
                <a:gd name="T54" fmla="*/ 118 w 1289"/>
                <a:gd name="T55" fmla="*/ 147 h 1423"/>
                <a:gd name="T56" fmla="*/ 121 w 1289"/>
                <a:gd name="T57" fmla="*/ 171 h 1423"/>
                <a:gd name="T58" fmla="*/ 118 w 1289"/>
                <a:gd name="T59" fmla="*/ 173 h 1423"/>
                <a:gd name="T60" fmla="*/ 115 w 1289"/>
                <a:gd name="T61" fmla="*/ 183 h 1423"/>
                <a:gd name="T62" fmla="*/ 109 w 1289"/>
                <a:gd name="T63" fmla="*/ 203 h 1423"/>
                <a:gd name="T64" fmla="*/ 109 w 1289"/>
                <a:gd name="T65" fmla="*/ 233 h 1423"/>
                <a:gd name="T66" fmla="*/ 102 w 1289"/>
                <a:gd name="T67" fmla="*/ 279 h 1423"/>
                <a:gd name="T68" fmla="*/ 104 w 1289"/>
                <a:gd name="T69" fmla="*/ 317 h 1423"/>
                <a:gd name="T70" fmla="*/ 100 w 1289"/>
                <a:gd name="T71" fmla="*/ 291 h 1423"/>
                <a:gd name="T72" fmla="*/ 95 w 1289"/>
                <a:gd name="T73" fmla="*/ 279 h 1423"/>
                <a:gd name="T74" fmla="*/ 88 w 1289"/>
                <a:gd name="T75" fmla="*/ 288 h 1423"/>
                <a:gd name="T76" fmla="*/ 80 w 1289"/>
                <a:gd name="T77" fmla="*/ 291 h 1423"/>
                <a:gd name="T78" fmla="*/ 76 w 1289"/>
                <a:gd name="T79" fmla="*/ 319 h 1423"/>
                <a:gd name="T80" fmla="*/ 86 w 1289"/>
                <a:gd name="T81" fmla="*/ 358 h 1423"/>
                <a:gd name="T82" fmla="*/ 88 w 1289"/>
                <a:gd name="T83" fmla="*/ 337 h 1423"/>
                <a:gd name="T84" fmla="*/ 94 w 1289"/>
                <a:gd name="T85" fmla="*/ 351 h 1423"/>
                <a:gd name="T86" fmla="*/ 96 w 1289"/>
                <a:gd name="T87" fmla="*/ 374 h 1423"/>
                <a:gd name="T88" fmla="*/ 99 w 1289"/>
                <a:gd name="T89" fmla="*/ 393 h 1423"/>
                <a:gd name="T90" fmla="*/ 105 w 1289"/>
                <a:gd name="T91" fmla="*/ 422 h 1423"/>
                <a:gd name="T92" fmla="*/ 113 w 1289"/>
                <a:gd name="T93" fmla="*/ 421 h 1423"/>
                <a:gd name="T94" fmla="*/ 109 w 1289"/>
                <a:gd name="T95" fmla="*/ 426 h 1423"/>
                <a:gd name="T96" fmla="*/ 97 w 1289"/>
                <a:gd name="T97" fmla="*/ 421 h 1423"/>
                <a:gd name="T98" fmla="*/ 91 w 1289"/>
                <a:gd name="T99" fmla="*/ 396 h 1423"/>
                <a:gd name="T100" fmla="*/ 84 w 1289"/>
                <a:gd name="T101" fmla="*/ 384 h 1423"/>
                <a:gd name="T102" fmla="*/ 76 w 1289"/>
                <a:gd name="T103" fmla="*/ 372 h 1423"/>
                <a:gd name="T104" fmla="*/ 62 w 1289"/>
                <a:gd name="T105" fmla="*/ 331 h 1423"/>
                <a:gd name="T106" fmla="*/ 49 w 1289"/>
                <a:gd name="T107" fmla="*/ 270 h 1423"/>
                <a:gd name="T108" fmla="*/ 54 w 1289"/>
                <a:gd name="T109" fmla="*/ 325 h 1423"/>
                <a:gd name="T110" fmla="*/ 46 w 1289"/>
                <a:gd name="T111" fmla="*/ 287 h 1423"/>
                <a:gd name="T112" fmla="*/ 39 w 1289"/>
                <a:gd name="T113" fmla="*/ 213 h 1423"/>
                <a:gd name="T114" fmla="*/ 40 w 1289"/>
                <a:gd name="T115" fmla="*/ 157 h 1423"/>
                <a:gd name="T116" fmla="*/ 38 w 1289"/>
                <a:gd name="T117" fmla="*/ 117 h 1423"/>
                <a:gd name="T118" fmla="*/ 35 w 1289"/>
                <a:gd name="T119" fmla="*/ 90 h 1423"/>
                <a:gd name="T120" fmla="*/ 30 w 1289"/>
                <a:gd name="T121" fmla="*/ 76 h 1423"/>
                <a:gd name="T122" fmla="*/ 19 w 1289"/>
                <a:gd name="T123" fmla="*/ 81 h 1423"/>
                <a:gd name="T124" fmla="*/ 13 w 1289"/>
                <a:gd name="T125" fmla="*/ 97 h 142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289" h="1423">
                  <a:moveTo>
                    <a:pt x="0" y="366"/>
                  </a:moveTo>
                  <a:lnTo>
                    <a:pt x="61" y="317"/>
                  </a:lnTo>
                  <a:lnTo>
                    <a:pt x="97" y="297"/>
                  </a:lnTo>
                  <a:lnTo>
                    <a:pt x="103" y="266"/>
                  </a:lnTo>
                  <a:lnTo>
                    <a:pt x="75" y="249"/>
                  </a:lnTo>
                  <a:lnTo>
                    <a:pt x="73" y="213"/>
                  </a:lnTo>
                  <a:lnTo>
                    <a:pt x="85" y="203"/>
                  </a:lnTo>
                  <a:lnTo>
                    <a:pt x="83" y="188"/>
                  </a:lnTo>
                  <a:lnTo>
                    <a:pt x="130" y="182"/>
                  </a:lnTo>
                  <a:lnTo>
                    <a:pt x="143" y="155"/>
                  </a:lnTo>
                  <a:lnTo>
                    <a:pt x="145" y="129"/>
                  </a:lnTo>
                  <a:lnTo>
                    <a:pt x="184" y="122"/>
                  </a:lnTo>
                  <a:lnTo>
                    <a:pt x="188" y="96"/>
                  </a:lnTo>
                  <a:lnTo>
                    <a:pt x="150" y="88"/>
                  </a:lnTo>
                  <a:lnTo>
                    <a:pt x="169" y="71"/>
                  </a:lnTo>
                  <a:lnTo>
                    <a:pt x="230" y="71"/>
                  </a:lnTo>
                  <a:lnTo>
                    <a:pt x="248" y="51"/>
                  </a:lnTo>
                  <a:lnTo>
                    <a:pt x="273" y="48"/>
                  </a:lnTo>
                  <a:lnTo>
                    <a:pt x="289" y="30"/>
                  </a:lnTo>
                  <a:lnTo>
                    <a:pt x="309" y="61"/>
                  </a:lnTo>
                  <a:lnTo>
                    <a:pt x="386" y="55"/>
                  </a:lnTo>
                  <a:lnTo>
                    <a:pt x="421" y="86"/>
                  </a:lnTo>
                  <a:lnTo>
                    <a:pt x="536" y="79"/>
                  </a:lnTo>
                  <a:lnTo>
                    <a:pt x="553" y="63"/>
                  </a:lnTo>
                  <a:lnTo>
                    <a:pt x="597" y="88"/>
                  </a:lnTo>
                  <a:lnTo>
                    <a:pt x="643" y="112"/>
                  </a:lnTo>
                  <a:lnTo>
                    <a:pt x="665" y="102"/>
                  </a:lnTo>
                  <a:lnTo>
                    <a:pt x="678" y="88"/>
                  </a:lnTo>
                  <a:lnTo>
                    <a:pt x="716" y="96"/>
                  </a:lnTo>
                  <a:lnTo>
                    <a:pt x="691" y="79"/>
                  </a:lnTo>
                  <a:lnTo>
                    <a:pt x="667" y="81"/>
                  </a:lnTo>
                  <a:lnTo>
                    <a:pt x="632" y="86"/>
                  </a:lnTo>
                  <a:lnTo>
                    <a:pt x="613" y="61"/>
                  </a:lnTo>
                  <a:lnTo>
                    <a:pt x="593" y="48"/>
                  </a:lnTo>
                  <a:lnTo>
                    <a:pt x="593" y="25"/>
                  </a:lnTo>
                  <a:lnTo>
                    <a:pt x="599" y="2"/>
                  </a:lnTo>
                  <a:lnTo>
                    <a:pt x="615" y="0"/>
                  </a:lnTo>
                  <a:lnTo>
                    <a:pt x="637" y="20"/>
                  </a:lnTo>
                  <a:lnTo>
                    <a:pt x="643" y="10"/>
                  </a:lnTo>
                  <a:lnTo>
                    <a:pt x="661" y="0"/>
                  </a:lnTo>
                  <a:lnTo>
                    <a:pt x="682" y="14"/>
                  </a:lnTo>
                  <a:lnTo>
                    <a:pt x="694" y="2"/>
                  </a:lnTo>
                  <a:lnTo>
                    <a:pt x="706" y="22"/>
                  </a:lnTo>
                  <a:lnTo>
                    <a:pt x="709" y="38"/>
                  </a:lnTo>
                  <a:lnTo>
                    <a:pt x="740" y="55"/>
                  </a:lnTo>
                  <a:lnTo>
                    <a:pt x="728" y="71"/>
                  </a:lnTo>
                  <a:lnTo>
                    <a:pt x="728" y="91"/>
                  </a:lnTo>
                  <a:lnTo>
                    <a:pt x="781" y="96"/>
                  </a:lnTo>
                  <a:lnTo>
                    <a:pt x="795" y="71"/>
                  </a:lnTo>
                  <a:lnTo>
                    <a:pt x="785" y="59"/>
                  </a:lnTo>
                  <a:lnTo>
                    <a:pt x="762" y="61"/>
                  </a:lnTo>
                  <a:lnTo>
                    <a:pt x="768" y="30"/>
                  </a:lnTo>
                  <a:lnTo>
                    <a:pt x="815" y="48"/>
                  </a:lnTo>
                  <a:lnTo>
                    <a:pt x="825" y="69"/>
                  </a:lnTo>
                  <a:lnTo>
                    <a:pt x="865" y="69"/>
                  </a:lnTo>
                  <a:lnTo>
                    <a:pt x="904" y="94"/>
                  </a:lnTo>
                  <a:lnTo>
                    <a:pt x="924" y="88"/>
                  </a:lnTo>
                  <a:lnTo>
                    <a:pt x="946" y="112"/>
                  </a:lnTo>
                  <a:lnTo>
                    <a:pt x="924" y="142"/>
                  </a:lnTo>
                  <a:lnTo>
                    <a:pt x="906" y="119"/>
                  </a:lnTo>
                  <a:lnTo>
                    <a:pt x="894" y="127"/>
                  </a:lnTo>
                  <a:lnTo>
                    <a:pt x="876" y="145"/>
                  </a:lnTo>
                  <a:lnTo>
                    <a:pt x="849" y="159"/>
                  </a:lnTo>
                  <a:lnTo>
                    <a:pt x="862" y="182"/>
                  </a:lnTo>
                  <a:lnTo>
                    <a:pt x="839" y="185"/>
                  </a:lnTo>
                  <a:lnTo>
                    <a:pt x="819" y="216"/>
                  </a:lnTo>
                  <a:lnTo>
                    <a:pt x="799" y="253"/>
                  </a:lnTo>
                  <a:lnTo>
                    <a:pt x="829" y="286"/>
                  </a:lnTo>
                  <a:lnTo>
                    <a:pt x="852" y="325"/>
                  </a:lnTo>
                  <a:lnTo>
                    <a:pt x="898" y="330"/>
                  </a:lnTo>
                  <a:lnTo>
                    <a:pt x="937" y="325"/>
                  </a:lnTo>
                  <a:lnTo>
                    <a:pt x="955" y="345"/>
                  </a:lnTo>
                  <a:lnTo>
                    <a:pt x="948" y="355"/>
                  </a:lnTo>
                  <a:lnTo>
                    <a:pt x="935" y="376"/>
                  </a:lnTo>
                  <a:lnTo>
                    <a:pt x="953" y="411"/>
                  </a:lnTo>
                  <a:lnTo>
                    <a:pt x="959" y="437"/>
                  </a:lnTo>
                  <a:lnTo>
                    <a:pt x="981" y="449"/>
                  </a:lnTo>
                  <a:lnTo>
                    <a:pt x="1011" y="427"/>
                  </a:lnTo>
                  <a:lnTo>
                    <a:pt x="1003" y="394"/>
                  </a:lnTo>
                  <a:lnTo>
                    <a:pt x="977" y="366"/>
                  </a:lnTo>
                  <a:lnTo>
                    <a:pt x="1007" y="333"/>
                  </a:lnTo>
                  <a:lnTo>
                    <a:pt x="981" y="276"/>
                  </a:lnTo>
                  <a:lnTo>
                    <a:pt x="957" y="253"/>
                  </a:lnTo>
                  <a:lnTo>
                    <a:pt x="977" y="233"/>
                  </a:lnTo>
                  <a:lnTo>
                    <a:pt x="973" y="203"/>
                  </a:lnTo>
                  <a:lnTo>
                    <a:pt x="987" y="185"/>
                  </a:lnTo>
                  <a:lnTo>
                    <a:pt x="1011" y="203"/>
                  </a:lnTo>
                  <a:lnTo>
                    <a:pt x="1066" y="269"/>
                  </a:lnTo>
                  <a:lnTo>
                    <a:pt x="1100" y="279"/>
                  </a:lnTo>
                  <a:lnTo>
                    <a:pt x="1110" y="261"/>
                  </a:lnTo>
                  <a:lnTo>
                    <a:pt x="1102" y="226"/>
                  </a:lnTo>
                  <a:lnTo>
                    <a:pt x="1122" y="231"/>
                  </a:lnTo>
                  <a:lnTo>
                    <a:pt x="1155" y="272"/>
                  </a:lnTo>
                  <a:lnTo>
                    <a:pt x="1161" y="294"/>
                  </a:lnTo>
                  <a:lnTo>
                    <a:pt x="1181" y="310"/>
                  </a:lnTo>
                  <a:lnTo>
                    <a:pt x="1220" y="327"/>
                  </a:lnTo>
                  <a:lnTo>
                    <a:pt x="1240" y="360"/>
                  </a:lnTo>
                  <a:lnTo>
                    <a:pt x="1270" y="384"/>
                  </a:lnTo>
                  <a:lnTo>
                    <a:pt x="1286" y="391"/>
                  </a:lnTo>
                  <a:lnTo>
                    <a:pt x="1288" y="411"/>
                  </a:lnTo>
                  <a:lnTo>
                    <a:pt x="1264" y="424"/>
                  </a:lnTo>
                  <a:lnTo>
                    <a:pt x="1251" y="409"/>
                  </a:lnTo>
                  <a:lnTo>
                    <a:pt x="1238" y="411"/>
                  </a:lnTo>
                  <a:lnTo>
                    <a:pt x="1234" y="445"/>
                  </a:lnTo>
                  <a:lnTo>
                    <a:pt x="1214" y="452"/>
                  </a:lnTo>
                  <a:lnTo>
                    <a:pt x="1193" y="435"/>
                  </a:lnTo>
                  <a:lnTo>
                    <a:pt x="1148" y="435"/>
                  </a:lnTo>
                  <a:lnTo>
                    <a:pt x="1141" y="472"/>
                  </a:lnTo>
                  <a:lnTo>
                    <a:pt x="1154" y="495"/>
                  </a:lnTo>
                  <a:lnTo>
                    <a:pt x="1171" y="482"/>
                  </a:lnTo>
                  <a:lnTo>
                    <a:pt x="1189" y="478"/>
                  </a:lnTo>
                  <a:lnTo>
                    <a:pt x="1207" y="490"/>
                  </a:lnTo>
                  <a:lnTo>
                    <a:pt x="1183" y="517"/>
                  </a:lnTo>
                  <a:lnTo>
                    <a:pt x="1207" y="543"/>
                  </a:lnTo>
                  <a:lnTo>
                    <a:pt x="1238" y="551"/>
                  </a:lnTo>
                  <a:lnTo>
                    <a:pt x="1234" y="566"/>
                  </a:lnTo>
                  <a:lnTo>
                    <a:pt x="1222" y="568"/>
                  </a:lnTo>
                  <a:lnTo>
                    <a:pt x="1193" y="655"/>
                  </a:lnTo>
                  <a:lnTo>
                    <a:pt x="1194" y="599"/>
                  </a:lnTo>
                  <a:lnTo>
                    <a:pt x="1209" y="572"/>
                  </a:lnTo>
                  <a:lnTo>
                    <a:pt x="1193" y="558"/>
                  </a:lnTo>
                  <a:lnTo>
                    <a:pt x="1175" y="576"/>
                  </a:lnTo>
                  <a:lnTo>
                    <a:pt x="1185" y="592"/>
                  </a:lnTo>
                  <a:lnTo>
                    <a:pt x="1171" y="602"/>
                  </a:lnTo>
                  <a:lnTo>
                    <a:pt x="1157" y="615"/>
                  </a:lnTo>
                  <a:lnTo>
                    <a:pt x="1159" y="652"/>
                  </a:lnTo>
                  <a:lnTo>
                    <a:pt x="1139" y="668"/>
                  </a:lnTo>
                  <a:lnTo>
                    <a:pt x="1112" y="673"/>
                  </a:lnTo>
                  <a:lnTo>
                    <a:pt x="1122" y="693"/>
                  </a:lnTo>
                  <a:lnTo>
                    <a:pt x="1112" y="717"/>
                  </a:lnTo>
                  <a:lnTo>
                    <a:pt x="1122" y="734"/>
                  </a:lnTo>
                  <a:lnTo>
                    <a:pt x="1106" y="772"/>
                  </a:lnTo>
                  <a:lnTo>
                    <a:pt x="1100" y="807"/>
                  </a:lnTo>
                  <a:lnTo>
                    <a:pt x="1076" y="828"/>
                  </a:lnTo>
                  <a:lnTo>
                    <a:pt x="1047" y="883"/>
                  </a:lnTo>
                  <a:lnTo>
                    <a:pt x="1042" y="922"/>
                  </a:lnTo>
                  <a:lnTo>
                    <a:pt x="1053" y="952"/>
                  </a:lnTo>
                  <a:lnTo>
                    <a:pt x="1066" y="991"/>
                  </a:lnTo>
                  <a:lnTo>
                    <a:pt x="1074" y="1031"/>
                  </a:lnTo>
                  <a:lnTo>
                    <a:pt x="1060" y="1049"/>
                  </a:lnTo>
                  <a:lnTo>
                    <a:pt x="1042" y="1036"/>
                  </a:lnTo>
                  <a:lnTo>
                    <a:pt x="1047" y="1016"/>
                  </a:lnTo>
                  <a:lnTo>
                    <a:pt x="1036" y="970"/>
                  </a:lnTo>
                  <a:lnTo>
                    <a:pt x="1025" y="962"/>
                  </a:lnTo>
                  <a:lnTo>
                    <a:pt x="1016" y="934"/>
                  </a:lnTo>
                  <a:lnTo>
                    <a:pt x="1001" y="934"/>
                  </a:lnTo>
                  <a:lnTo>
                    <a:pt x="983" y="919"/>
                  </a:lnTo>
                  <a:lnTo>
                    <a:pt x="963" y="924"/>
                  </a:lnTo>
                  <a:lnTo>
                    <a:pt x="946" y="914"/>
                  </a:lnTo>
                  <a:lnTo>
                    <a:pt x="924" y="927"/>
                  </a:lnTo>
                  <a:lnTo>
                    <a:pt x="884" y="917"/>
                  </a:lnTo>
                  <a:lnTo>
                    <a:pt x="910" y="950"/>
                  </a:lnTo>
                  <a:lnTo>
                    <a:pt x="876" y="948"/>
                  </a:lnTo>
                  <a:lnTo>
                    <a:pt x="852" y="922"/>
                  </a:lnTo>
                  <a:lnTo>
                    <a:pt x="813" y="922"/>
                  </a:lnTo>
                  <a:lnTo>
                    <a:pt x="819" y="962"/>
                  </a:lnTo>
                  <a:lnTo>
                    <a:pt x="790" y="950"/>
                  </a:lnTo>
                  <a:lnTo>
                    <a:pt x="773" y="991"/>
                  </a:lnTo>
                  <a:lnTo>
                    <a:pt x="785" y="1008"/>
                  </a:lnTo>
                  <a:lnTo>
                    <a:pt x="773" y="1056"/>
                  </a:lnTo>
                  <a:lnTo>
                    <a:pt x="788" y="1112"/>
                  </a:lnTo>
                  <a:lnTo>
                    <a:pt x="803" y="1150"/>
                  </a:lnTo>
                  <a:lnTo>
                    <a:pt x="821" y="1186"/>
                  </a:lnTo>
                  <a:lnTo>
                    <a:pt x="876" y="1183"/>
                  </a:lnTo>
                  <a:lnTo>
                    <a:pt x="900" y="1175"/>
                  </a:lnTo>
                  <a:lnTo>
                    <a:pt x="904" y="1150"/>
                  </a:lnTo>
                  <a:lnTo>
                    <a:pt x="893" y="1130"/>
                  </a:lnTo>
                  <a:lnTo>
                    <a:pt x="894" y="1112"/>
                  </a:lnTo>
                  <a:lnTo>
                    <a:pt x="928" y="1118"/>
                  </a:lnTo>
                  <a:lnTo>
                    <a:pt x="961" y="1107"/>
                  </a:lnTo>
                  <a:lnTo>
                    <a:pt x="961" y="1130"/>
                  </a:lnTo>
                  <a:lnTo>
                    <a:pt x="952" y="1163"/>
                  </a:lnTo>
                  <a:lnTo>
                    <a:pt x="935" y="1189"/>
                  </a:lnTo>
                  <a:lnTo>
                    <a:pt x="932" y="1224"/>
                  </a:lnTo>
                  <a:lnTo>
                    <a:pt x="953" y="1240"/>
                  </a:lnTo>
                  <a:lnTo>
                    <a:pt x="983" y="1234"/>
                  </a:lnTo>
                  <a:lnTo>
                    <a:pt x="1001" y="1247"/>
                  </a:lnTo>
                  <a:lnTo>
                    <a:pt x="1016" y="1242"/>
                  </a:lnTo>
                  <a:lnTo>
                    <a:pt x="1023" y="1265"/>
                  </a:lnTo>
                  <a:lnTo>
                    <a:pt x="1009" y="1300"/>
                  </a:lnTo>
                  <a:lnTo>
                    <a:pt x="1021" y="1320"/>
                  </a:lnTo>
                  <a:lnTo>
                    <a:pt x="1023" y="1361"/>
                  </a:lnTo>
                  <a:lnTo>
                    <a:pt x="1042" y="1389"/>
                  </a:lnTo>
                  <a:lnTo>
                    <a:pt x="1068" y="1397"/>
                  </a:lnTo>
                  <a:lnTo>
                    <a:pt x="1086" y="1389"/>
                  </a:lnTo>
                  <a:lnTo>
                    <a:pt x="1093" y="1392"/>
                  </a:lnTo>
                  <a:lnTo>
                    <a:pt x="1128" y="1392"/>
                  </a:lnTo>
                  <a:lnTo>
                    <a:pt x="1157" y="1394"/>
                  </a:lnTo>
                  <a:lnTo>
                    <a:pt x="1165" y="1377"/>
                  </a:lnTo>
                  <a:lnTo>
                    <a:pt x="1139" y="1407"/>
                  </a:lnTo>
                  <a:lnTo>
                    <a:pt x="1122" y="1404"/>
                  </a:lnTo>
                  <a:lnTo>
                    <a:pt x="1104" y="1407"/>
                  </a:lnTo>
                  <a:lnTo>
                    <a:pt x="1068" y="1422"/>
                  </a:lnTo>
                  <a:lnTo>
                    <a:pt x="1038" y="1402"/>
                  </a:lnTo>
                  <a:lnTo>
                    <a:pt x="1011" y="1389"/>
                  </a:lnTo>
                  <a:lnTo>
                    <a:pt x="999" y="1392"/>
                  </a:lnTo>
                  <a:lnTo>
                    <a:pt x="1001" y="1374"/>
                  </a:lnTo>
                  <a:lnTo>
                    <a:pt x="999" y="1346"/>
                  </a:lnTo>
                  <a:lnTo>
                    <a:pt x="975" y="1320"/>
                  </a:lnTo>
                  <a:lnTo>
                    <a:pt x="926" y="1306"/>
                  </a:lnTo>
                  <a:lnTo>
                    <a:pt x="918" y="1293"/>
                  </a:lnTo>
                  <a:lnTo>
                    <a:pt x="904" y="1295"/>
                  </a:lnTo>
                  <a:lnTo>
                    <a:pt x="891" y="1283"/>
                  </a:lnTo>
                  <a:lnTo>
                    <a:pt x="869" y="1269"/>
                  </a:lnTo>
                  <a:lnTo>
                    <a:pt x="845" y="1234"/>
                  </a:lnTo>
                  <a:lnTo>
                    <a:pt x="817" y="1224"/>
                  </a:lnTo>
                  <a:lnTo>
                    <a:pt x="801" y="1247"/>
                  </a:lnTo>
                  <a:lnTo>
                    <a:pt x="783" y="1230"/>
                  </a:lnTo>
                  <a:lnTo>
                    <a:pt x="762" y="1230"/>
                  </a:lnTo>
                  <a:lnTo>
                    <a:pt x="718" y="1216"/>
                  </a:lnTo>
                  <a:lnTo>
                    <a:pt x="639" y="1156"/>
                  </a:lnTo>
                  <a:lnTo>
                    <a:pt x="633" y="1092"/>
                  </a:lnTo>
                  <a:lnTo>
                    <a:pt x="625" y="1067"/>
                  </a:lnTo>
                  <a:lnTo>
                    <a:pt x="612" y="1049"/>
                  </a:lnTo>
                  <a:lnTo>
                    <a:pt x="593" y="1013"/>
                  </a:lnTo>
                  <a:lnTo>
                    <a:pt x="511" y="891"/>
                  </a:lnTo>
                  <a:lnTo>
                    <a:pt x="511" y="937"/>
                  </a:lnTo>
                  <a:lnTo>
                    <a:pt x="562" y="1018"/>
                  </a:lnTo>
                  <a:lnTo>
                    <a:pt x="584" y="1087"/>
                  </a:lnTo>
                  <a:lnTo>
                    <a:pt x="551" y="1071"/>
                  </a:lnTo>
                  <a:lnTo>
                    <a:pt x="546" y="1031"/>
                  </a:lnTo>
                  <a:lnTo>
                    <a:pt x="505" y="1005"/>
                  </a:lnTo>
                  <a:lnTo>
                    <a:pt x="529" y="991"/>
                  </a:lnTo>
                  <a:lnTo>
                    <a:pt x="472" y="948"/>
                  </a:lnTo>
                  <a:lnTo>
                    <a:pt x="494" y="922"/>
                  </a:lnTo>
                  <a:lnTo>
                    <a:pt x="474" y="871"/>
                  </a:lnTo>
                  <a:lnTo>
                    <a:pt x="408" y="764"/>
                  </a:lnTo>
                  <a:lnTo>
                    <a:pt x="400" y="703"/>
                  </a:lnTo>
                  <a:lnTo>
                    <a:pt x="404" y="652"/>
                  </a:lnTo>
                  <a:lnTo>
                    <a:pt x="421" y="602"/>
                  </a:lnTo>
                  <a:lnTo>
                    <a:pt x="421" y="551"/>
                  </a:lnTo>
                  <a:lnTo>
                    <a:pt x="408" y="521"/>
                  </a:lnTo>
                  <a:lnTo>
                    <a:pt x="445" y="510"/>
                  </a:lnTo>
                  <a:lnTo>
                    <a:pt x="400" y="449"/>
                  </a:lnTo>
                  <a:lnTo>
                    <a:pt x="402" y="421"/>
                  </a:lnTo>
                  <a:lnTo>
                    <a:pt x="382" y="384"/>
                  </a:lnTo>
                  <a:lnTo>
                    <a:pt x="390" y="360"/>
                  </a:lnTo>
                  <a:lnTo>
                    <a:pt x="376" y="347"/>
                  </a:lnTo>
                  <a:lnTo>
                    <a:pt x="373" y="322"/>
                  </a:lnTo>
                  <a:lnTo>
                    <a:pt x="360" y="302"/>
                  </a:lnTo>
                  <a:lnTo>
                    <a:pt x="376" y="284"/>
                  </a:lnTo>
                  <a:lnTo>
                    <a:pt x="354" y="272"/>
                  </a:lnTo>
                  <a:lnTo>
                    <a:pt x="336" y="290"/>
                  </a:lnTo>
                  <a:lnTo>
                    <a:pt x="310" y="253"/>
                  </a:lnTo>
                  <a:lnTo>
                    <a:pt x="283" y="243"/>
                  </a:lnTo>
                  <a:lnTo>
                    <a:pt x="243" y="243"/>
                  </a:lnTo>
                  <a:lnTo>
                    <a:pt x="217" y="276"/>
                  </a:lnTo>
                  <a:lnTo>
                    <a:pt x="206" y="266"/>
                  </a:lnTo>
                  <a:lnTo>
                    <a:pt x="228" y="223"/>
                  </a:lnTo>
                  <a:lnTo>
                    <a:pt x="208" y="231"/>
                  </a:lnTo>
                  <a:lnTo>
                    <a:pt x="169" y="276"/>
                  </a:lnTo>
                  <a:lnTo>
                    <a:pt x="127" y="317"/>
                  </a:lnTo>
                  <a:lnTo>
                    <a:pt x="89" y="327"/>
                  </a:lnTo>
                  <a:lnTo>
                    <a:pt x="26" y="368"/>
                  </a:lnTo>
                  <a:lnTo>
                    <a:pt x="0" y="366"/>
                  </a:lnTo>
                </a:path>
              </a:pathLst>
            </a:custGeom>
            <a:grpFill/>
            <a:ln w="12700" cap="rnd" cmpd="sng">
              <a:solidFill>
                <a:srgbClr val="003399"/>
              </a:solidFill>
              <a:prstDash val="solid"/>
              <a:round/>
              <a:headEnd type="none" w="med" len="med"/>
              <a:tailEnd type="none" w="med" len="med"/>
            </a:ln>
            <a:effectLst>
              <a:outerShdw dist="35921" dir="2700000" algn="ctr" rotWithShape="0">
                <a:srgbClr val="BABABA"/>
              </a:outerShdw>
            </a:effectLst>
          </p:spPr>
          <p:txBody>
            <a:bodyPr/>
            <a:lstStyle/>
            <a:p>
              <a:pPr defTabSz="457200">
                <a:defRPr/>
              </a:pPr>
              <a:endParaRPr lang="en-GB">
                <a:solidFill>
                  <a:prstClr val="black"/>
                </a:solidFill>
              </a:endParaRPr>
            </a:p>
          </p:txBody>
        </p:sp>
        <p:sp>
          <p:nvSpPr>
            <p:cNvPr id="15422" name="Freeform 29"/>
            <p:cNvSpPr>
              <a:spLocks/>
            </p:cNvSpPr>
            <p:nvPr/>
          </p:nvSpPr>
          <p:spPr bwMode="auto">
            <a:xfrm>
              <a:off x="1491" y="1104"/>
              <a:ext cx="364" cy="340"/>
            </a:xfrm>
            <a:custGeom>
              <a:avLst/>
              <a:gdLst>
                <a:gd name="T0" fmla="*/ 0 w 439"/>
                <a:gd name="T1" fmla="*/ 23 h 373"/>
                <a:gd name="T2" fmla="*/ 2 w 439"/>
                <a:gd name="T3" fmla="*/ 14 h 373"/>
                <a:gd name="T4" fmla="*/ 2 w 439"/>
                <a:gd name="T5" fmla="*/ 9 h 373"/>
                <a:gd name="T6" fmla="*/ 2 w 439"/>
                <a:gd name="T7" fmla="*/ 0 h 373"/>
                <a:gd name="T8" fmla="*/ 9 w 439"/>
                <a:gd name="T9" fmla="*/ 5 h 373"/>
                <a:gd name="T10" fmla="*/ 22 w 439"/>
                <a:gd name="T11" fmla="*/ 15 h 373"/>
                <a:gd name="T12" fmla="*/ 27 w 439"/>
                <a:gd name="T13" fmla="*/ 24 h 373"/>
                <a:gd name="T14" fmla="*/ 32 w 439"/>
                <a:gd name="T15" fmla="*/ 31 h 373"/>
                <a:gd name="T16" fmla="*/ 35 w 439"/>
                <a:gd name="T17" fmla="*/ 46 h 373"/>
                <a:gd name="T18" fmla="*/ 38 w 439"/>
                <a:gd name="T19" fmla="*/ 53 h 373"/>
                <a:gd name="T20" fmla="*/ 38 w 439"/>
                <a:gd name="T21" fmla="*/ 58 h 373"/>
                <a:gd name="T22" fmla="*/ 38 w 439"/>
                <a:gd name="T23" fmla="*/ 66 h 373"/>
                <a:gd name="T24" fmla="*/ 36 w 439"/>
                <a:gd name="T25" fmla="*/ 67 h 373"/>
                <a:gd name="T26" fmla="*/ 35 w 439"/>
                <a:gd name="T27" fmla="*/ 73 h 373"/>
                <a:gd name="T28" fmla="*/ 36 w 439"/>
                <a:gd name="T29" fmla="*/ 80 h 373"/>
                <a:gd name="T30" fmla="*/ 35 w 439"/>
                <a:gd name="T31" fmla="*/ 83 h 373"/>
                <a:gd name="T32" fmla="*/ 35 w 439"/>
                <a:gd name="T33" fmla="*/ 89 h 373"/>
                <a:gd name="T34" fmla="*/ 35 w 439"/>
                <a:gd name="T35" fmla="*/ 97 h 373"/>
                <a:gd name="T36" fmla="*/ 38 w 439"/>
                <a:gd name="T37" fmla="*/ 101 h 373"/>
                <a:gd name="T38" fmla="*/ 38 w 439"/>
                <a:gd name="T39" fmla="*/ 108 h 373"/>
                <a:gd name="T40" fmla="*/ 36 w 439"/>
                <a:gd name="T41" fmla="*/ 110 h 373"/>
                <a:gd name="T42" fmla="*/ 35 w 439"/>
                <a:gd name="T43" fmla="*/ 111 h 373"/>
                <a:gd name="T44" fmla="*/ 33 w 439"/>
                <a:gd name="T45" fmla="*/ 108 h 373"/>
                <a:gd name="T46" fmla="*/ 32 w 439"/>
                <a:gd name="T47" fmla="*/ 100 h 373"/>
                <a:gd name="T48" fmla="*/ 31 w 439"/>
                <a:gd name="T49" fmla="*/ 100 h 373"/>
                <a:gd name="T50" fmla="*/ 29 w 439"/>
                <a:gd name="T51" fmla="*/ 98 h 373"/>
                <a:gd name="T52" fmla="*/ 29 w 439"/>
                <a:gd name="T53" fmla="*/ 89 h 373"/>
                <a:gd name="T54" fmla="*/ 27 w 439"/>
                <a:gd name="T55" fmla="*/ 86 h 373"/>
                <a:gd name="T56" fmla="*/ 27 w 439"/>
                <a:gd name="T57" fmla="*/ 81 h 373"/>
                <a:gd name="T58" fmla="*/ 23 w 439"/>
                <a:gd name="T59" fmla="*/ 78 h 373"/>
                <a:gd name="T60" fmla="*/ 21 w 439"/>
                <a:gd name="T61" fmla="*/ 69 h 373"/>
                <a:gd name="T62" fmla="*/ 19 w 439"/>
                <a:gd name="T63" fmla="*/ 63 h 373"/>
                <a:gd name="T64" fmla="*/ 20 w 439"/>
                <a:gd name="T65" fmla="*/ 59 h 373"/>
                <a:gd name="T66" fmla="*/ 21 w 439"/>
                <a:gd name="T67" fmla="*/ 56 h 373"/>
                <a:gd name="T68" fmla="*/ 20 w 439"/>
                <a:gd name="T69" fmla="*/ 51 h 373"/>
                <a:gd name="T70" fmla="*/ 18 w 439"/>
                <a:gd name="T71" fmla="*/ 53 h 373"/>
                <a:gd name="T72" fmla="*/ 17 w 439"/>
                <a:gd name="T73" fmla="*/ 46 h 373"/>
                <a:gd name="T74" fmla="*/ 17 w 439"/>
                <a:gd name="T75" fmla="*/ 49 h 373"/>
                <a:gd name="T76" fmla="*/ 15 w 439"/>
                <a:gd name="T77" fmla="*/ 49 h 373"/>
                <a:gd name="T78" fmla="*/ 15 w 439"/>
                <a:gd name="T79" fmla="*/ 46 h 373"/>
                <a:gd name="T80" fmla="*/ 15 w 439"/>
                <a:gd name="T81" fmla="*/ 41 h 373"/>
                <a:gd name="T82" fmla="*/ 14 w 439"/>
                <a:gd name="T83" fmla="*/ 38 h 373"/>
                <a:gd name="T84" fmla="*/ 12 w 439"/>
                <a:gd name="T85" fmla="*/ 38 h 373"/>
                <a:gd name="T86" fmla="*/ 12 w 439"/>
                <a:gd name="T87" fmla="*/ 30 h 373"/>
                <a:gd name="T88" fmla="*/ 10 w 439"/>
                <a:gd name="T89" fmla="*/ 30 h 373"/>
                <a:gd name="T90" fmla="*/ 8 w 439"/>
                <a:gd name="T91" fmla="*/ 26 h 373"/>
                <a:gd name="T92" fmla="*/ 6 w 439"/>
                <a:gd name="T93" fmla="*/ 26 h 373"/>
                <a:gd name="T94" fmla="*/ 2 w 439"/>
                <a:gd name="T95" fmla="*/ 26 h 373"/>
                <a:gd name="T96" fmla="*/ 0 w 439"/>
                <a:gd name="T97" fmla="*/ 23 h 3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39" h="373">
                  <a:moveTo>
                    <a:pt x="0" y="76"/>
                  </a:moveTo>
                  <a:lnTo>
                    <a:pt x="10" y="48"/>
                  </a:lnTo>
                  <a:lnTo>
                    <a:pt x="10" y="28"/>
                  </a:lnTo>
                  <a:lnTo>
                    <a:pt x="26" y="0"/>
                  </a:lnTo>
                  <a:lnTo>
                    <a:pt x="105" y="18"/>
                  </a:lnTo>
                  <a:lnTo>
                    <a:pt x="242" y="51"/>
                  </a:lnTo>
                  <a:lnTo>
                    <a:pt x="295" y="78"/>
                  </a:lnTo>
                  <a:lnTo>
                    <a:pt x="367" y="103"/>
                  </a:lnTo>
                  <a:lnTo>
                    <a:pt x="403" y="152"/>
                  </a:lnTo>
                  <a:lnTo>
                    <a:pt x="438" y="177"/>
                  </a:lnTo>
                  <a:lnTo>
                    <a:pt x="424" y="195"/>
                  </a:lnTo>
                  <a:lnTo>
                    <a:pt x="424" y="218"/>
                  </a:lnTo>
                  <a:lnTo>
                    <a:pt x="411" y="222"/>
                  </a:lnTo>
                  <a:lnTo>
                    <a:pt x="398" y="243"/>
                  </a:lnTo>
                  <a:lnTo>
                    <a:pt x="411" y="263"/>
                  </a:lnTo>
                  <a:lnTo>
                    <a:pt x="409" y="278"/>
                  </a:lnTo>
                  <a:lnTo>
                    <a:pt x="394" y="298"/>
                  </a:lnTo>
                  <a:lnTo>
                    <a:pt x="396" y="318"/>
                  </a:lnTo>
                  <a:lnTo>
                    <a:pt x="420" y="339"/>
                  </a:lnTo>
                  <a:lnTo>
                    <a:pt x="422" y="359"/>
                  </a:lnTo>
                  <a:lnTo>
                    <a:pt x="416" y="369"/>
                  </a:lnTo>
                  <a:lnTo>
                    <a:pt x="393" y="372"/>
                  </a:lnTo>
                  <a:lnTo>
                    <a:pt x="374" y="361"/>
                  </a:lnTo>
                  <a:lnTo>
                    <a:pt x="355" y="337"/>
                  </a:lnTo>
                  <a:lnTo>
                    <a:pt x="347" y="337"/>
                  </a:lnTo>
                  <a:lnTo>
                    <a:pt x="337" y="326"/>
                  </a:lnTo>
                  <a:lnTo>
                    <a:pt x="327" y="296"/>
                  </a:lnTo>
                  <a:lnTo>
                    <a:pt x="315" y="286"/>
                  </a:lnTo>
                  <a:lnTo>
                    <a:pt x="290" y="271"/>
                  </a:lnTo>
                  <a:lnTo>
                    <a:pt x="268" y="261"/>
                  </a:lnTo>
                  <a:lnTo>
                    <a:pt x="236" y="232"/>
                  </a:lnTo>
                  <a:lnTo>
                    <a:pt x="222" y="212"/>
                  </a:lnTo>
                  <a:lnTo>
                    <a:pt x="224" y="197"/>
                  </a:lnTo>
                  <a:lnTo>
                    <a:pt x="238" y="185"/>
                  </a:lnTo>
                  <a:lnTo>
                    <a:pt x="226" y="167"/>
                  </a:lnTo>
                  <a:lnTo>
                    <a:pt x="214" y="177"/>
                  </a:lnTo>
                  <a:lnTo>
                    <a:pt x="194" y="152"/>
                  </a:lnTo>
                  <a:lnTo>
                    <a:pt x="191" y="164"/>
                  </a:lnTo>
                  <a:lnTo>
                    <a:pt x="172" y="164"/>
                  </a:lnTo>
                  <a:lnTo>
                    <a:pt x="169" y="154"/>
                  </a:lnTo>
                  <a:lnTo>
                    <a:pt x="169" y="136"/>
                  </a:lnTo>
                  <a:lnTo>
                    <a:pt x="161" y="127"/>
                  </a:lnTo>
                  <a:lnTo>
                    <a:pt x="149" y="129"/>
                  </a:lnTo>
                  <a:lnTo>
                    <a:pt x="132" y="101"/>
                  </a:lnTo>
                  <a:lnTo>
                    <a:pt x="121" y="99"/>
                  </a:lnTo>
                  <a:lnTo>
                    <a:pt x="103" y="86"/>
                  </a:lnTo>
                  <a:lnTo>
                    <a:pt x="66" y="88"/>
                  </a:lnTo>
                  <a:lnTo>
                    <a:pt x="28" y="86"/>
                  </a:lnTo>
                  <a:lnTo>
                    <a:pt x="0" y="76"/>
                  </a:lnTo>
                </a:path>
              </a:pathLst>
            </a:custGeom>
            <a:grpFill/>
            <a:ln w="12700" cap="rnd" cmpd="sng">
              <a:solidFill>
                <a:srgbClr val="003399"/>
              </a:solidFill>
              <a:prstDash val="solid"/>
              <a:round/>
              <a:headEnd type="none" w="med" len="med"/>
              <a:tailEnd type="none" w="med" len="med"/>
            </a:ln>
            <a:effectLst>
              <a:outerShdw dist="35921" dir="2700000" algn="ctr" rotWithShape="0">
                <a:srgbClr val="BABABA"/>
              </a:outerShdw>
            </a:effectLst>
          </p:spPr>
          <p:txBody>
            <a:bodyPr/>
            <a:lstStyle/>
            <a:p>
              <a:pPr defTabSz="457200">
                <a:defRPr/>
              </a:pPr>
              <a:endParaRPr lang="en-GB">
                <a:solidFill>
                  <a:prstClr val="black"/>
                </a:solidFill>
              </a:endParaRPr>
            </a:p>
          </p:txBody>
        </p:sp>
        <p:sp>
          <p:nvSpPr>
            <p:cNvPr id="15423" name="Freeform 30"/>
            <p:cNvSpPr>
              <a:spLocks/>
            </p:cNvSpPr>
            <p:nvPr/>
          </p:nvSpPr>
          <p:spPr bwMode="auto">
            <a:xfrm>
              <a:off x="1414" y="1226"/>
              <a:ext cx="240" cy="175"/>
            </a:xfrm>
            <a:custGeom>
              <a:avLst/>
              <a:gdLst>
                <a:gd name="T0" fmla="*/ 3 w 286"/>
                <a:gd name="T1" fmla="*/ 0 h 193"/>
                <a:gd name="T2" fmla="*/ 0 w 286"/>
                <a:gd name="T3" fmla="*/ 5 h 193"/>
                <a:gd name="T4" fmla="*/ 0 w 286"/>
                <a:gd name="T5" fmla="*/ 10 h 193"/>
                <a:gd name="T6" fmla="*/ 3 w 286"/>
                <a:gd name="T7" fmla="*/ 15 h 193"/>
                <a:gd name="T8" fmla="*/ 3 w 286"/>
                <a:gd name="T9" fmla="*/ 14 h 193"/>
                <a:gd name="T10" fmla="*/ 3 w 286"/>
                <a:gd name="T11" fmla="*/ 15 h 193"/>
                <a:gd name="T12" fmla="*/ 6 w 286"/>
                <a:gd name="T13" fmla="*/ 16 h 193"/>
                <a:gd name="T14" fmla="*/ 6 w 286"/>
                <a:gd name="T15" fmla="*/ 13 h 193"/>
                <a:gd name="T16" fmla="*/ 9 w 286"/>
                <a:gd name="T17" fmla="*/ 14 h 193"/>
                <a:gd name="T18" fmla="*/ 9 w 286"/>
                <a:gd name="T19" fmla="*/ 17 h 193"/>
                <a:gd name="T20" fmla="*/ 10 w 286"/>
                <a:gd name="T21" fmla="*/ 18 h 193"/>
                <a:gd name="T22" fmla="*/ 13 w 286"/>
                <a:gd name="T23" fmla="*/ 18 h 193"/>
                <a:gd name="T24" fmla="*/ 13 w 286"/>
                <a:gd name="T25" fmla="*/ 20 h 193"/>
                <a:gd name="T26" fmla="*/ 14 w 286"/>
                <a:gd name="T27" fmla="*/ 22 h 193"/>
                <a:gd name="T28" fmla="*/ 16 w 286"/>
                <a:gd name="T29" fmla="*/ 26 h 193"/>
                <a:gd name="T30" fmla="*/ 16 w 286"/>
                <a:gd name="T31" fmla="*/ 32 h 193"/>
                <a:gd name="T32" fmla="*/ 14 w 286"/>
                <a:gd name="T33" fmla="*/ 33 h 193"/>
                <a:gd name="T34" fmla="*/ 15 w 286"/>
                <a:gd name="T35" fmla="*/ 35 h 193"/>
                <a:gd name="T36" fmla="*/ 14 w 286"/>
                <a:gd name="T37" fmla="*/ 39 h 193"/>
                <a:gd name="T38" fmla="*/ 14 w 286"/>
                <a:gd name="T39" fmla="*/ 44 h 193"/>
                <a:gd name="T40" fmla="*/ 16 w 286"/>
                <a:gd name="T41" fmla="*/ 44 h 193"/>
                <a:gd name="T42" fmla="*/ 17 w 286"/>
                <a:gd name="T43" fmla="*/ 44 h 193"/>
                <a:gd name="T44" fmla="*/ 17 w 286"/>
                <a:gd name="T45" fmla="*/ 42 h 193"/>
                <a:gd name="T46" fmla="*/ 18 w 286"/>
                <a:gd name="T47" fmla="*/ 44 h 193"/>
                <a:gd name="T48" fmla="*/ 19 w 286"/>
                <a:gd name="T49" fmla="*/ 42 h 193"/>
                <a:gd name="T50" fmla="*/ 20 w 286"/>
                <a:gd name="T51" fmla="*/ 44 h 193"/>
                <a:gd name="T52" fmla="*/ 23 w 286"/>
                <a:gd name="T53" fmla="*/ 49 h 193"/>
                <a:gd name="T54" fmla="*/ 23 w 286"/>
                <a:gd name="T55" fmla="*/ 49 h 193"/>
                <a:gd name="T56" fmla="*/ 23 w 286"/>
                <a:gd name="T57" fmla="*/ 52 h 193"/>
                <a:gd name="T58" fmla="*/ 24 w 286"/>
                <a:gd name="T59" fmla="*/ 54 h 193"/>
                <a:gd name="T60" fmla="*/ 27 w 286"/>
                <a:gd name="T61" fmla="*/ 54 h 193"/>
                <a:gd name="T62" fmla="*/ 24 w 286"/>
                <a:gd name="T63" fmla="*/ 51 h 193"/>
                <a:gd name="T64" fmla="*/ 26 w 286"/>
                <a:gd name="T65" fmla="*/ 48 h 193"/>
                <a:gd name="T66" fmla="*/ 28 w 286"/>
                <a:gd name="T67" fmla="*/ 51 h 193"/>
                <a:gd name="T68" fmla="*/ 29 w 286"/>
                <a:gd name="T69" fmla="*/ 51 h 193"/>
                <a:gd name="T70" fmla="*/ 29 w 286"/>
                <a:gd name="T71" fmla="*/ 47 h 193"/>
                <a:gd name="T72" fmla="*/ 28 w 286"/>
                <a:gd name="T73" fmla="*/ 44 h 193"/>
                <a:gd name="T74" fmla="*/ 27 w 286"/>
                <a:gd name="T75" fmla="*/ 44 h 193"/>
                <a:gd name="T76" fmla="*/ 24 w 286"/>
                <a:gd name="T77" fmla="*/ 40 h 193"/>
                <a:gd name="T78" fmla="*/ 27 w 286"/>
                <a:gd name="T79" fmla="*/ 40 h 193"/>
                <a:gd name="T80" fmla="*/ 28 w 286"/>
                <a:gd name="T81" fmla="*/ 42 h 193"/>
                <a:gd name="T82" fmla="*/ 29 w 286"/>
                <a:gd name="T83" fmla="*/ 42 h 193"/>
                <a:gd name="T84" fmla="*/ 29 w 286"/>
                <a:gd name="T85" fmla="*/ 38 h 193"/>
                <a:gd name="T86" fmla="*/ 28 w 286"/>
                <a:gd name="T87" fmla="*/ 34 h 193"/>
                <a:gd name="T88" fmla="*/ 26 w 286"/>
                <a:gd name="T89" fmla="*/ 33 h 193"/>
                <a:gd name="T90" fmla="*/ 24 w 286"/>
                <a:gd name="T91" fmla="*/ 28 h 193"/>
                <a:gd name="T92" fmla="*/ 22 w 286"/>
                <a:gd name="T93" fmla="*/ 27 h 193"/>
                <a:gd name="T94" fmla="*/ 20 w 286"/>
                <a:gd name="T95" fmla="*/ 24 h 193"/>
                <a:gd name="T96" fmla="*/ 19 w 286"/>
                <a:gd name="T97" fmla="*/ 18 h 193"/>
                <a:gd name="T98" fmla="*/ 17 w 286"/>
                <a:gd name="T99" fmla="*/ 11 h 193"/>
                <a:gd name="T100" fmla="*/ 16 w 286"/>
                <a:gd name="T101" fmla="*/ 11 h 193"/>
                <a:gd name="T102" fmla="*/ 16 w 286"/>
                <a:gd name="T103" fmla="*/ 9 h 193"/>
                <a:gd name="T104" fmla="*/ 14 w 286"/>
                <a:gd name="T105" fmla="*/ 9 h 193"/>
                <a:gd name="T106" fmla="*/ 13 w 286"/>
                <a:gd name="T107" fmla="*/ 5 h 193"/>
                <a:gd name="T108" fmla="*/ 11 w 286"/>
                <a:gd name="T109" fmla="*/ 5 h 193"/>
                <a:gd name="T110" fmla="*/ 10 w 286"/>
                <a:gd name="T111" fmla="*/ 5 h 193"/>
                <a:gd name="T112" fmla="*/ 8 w 286"/>
                <a:gd name="T113" fmla="*/ 5 h 193"/>
                <a:gd name="T114" fmla="*/ 7 w 286"/>
                <a:gd name="T115" fmla="*/ 5 h 193"/>
                <a:gd name="T116" fmla="*/ 6 w 286"/>
                <a:gd name="T117" fmla="*/ 3 h 193"/>
                <a:gd name="T118" fmla="*/ 5 w 286"/>
                <a:gd name="T119" fmla="*/ 0 h 193"/>
                <a:gd name="T120" fmla="*/ 3 w 286"/>
                <a:gd name="T121" fmla="*/ 3 h 193"/>
                <a:gd name="T122" fmla="*/ 3 w 286"/>
                <a:gd name="T123" fmla="*/ 0 h 19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86" h="193">
                  <a:moveTo>
                    <a:pt x="9" y="0"/>
                  </a:moveTo>
                  <a:lnTo>
                    <a:pt x="0" y="15"/>
                  </a:lnTo>
                  <a:lnTo>
                    <a:pt x="0" y="33"/>
                  </a:lnTo>
                  <a:lnTo>
                    <a:pt x="20" y="54"/>
                  </a:lnTo>
                  <a:lnTo>
                    <a:pt x="31" y="48"/>
                  </a:lnTo>
                  <a:lnTo>
                    <a:pt x="35" y="56"/>
                  </a:lnTo>
                  <a:lnTo>
                    <a:pt x="51" y="58"/>
                  </a:lnTo>
                  <a:lnTo>
                    <a:pt x="60" y="46"/>
                  </a:lnTo>
                  <a:lnTo>
                    <a:pt x="87" y="48"/>
                  </a:lnTo>
                  <a:lnTo>
                    <a:pt x="91" y="61"/>
                  </a:lnTo>
                  <a:lnTo>
                    <a:pt x="101" y="66"/>
                  </a:lnTo>
                  <a:lnTo>
                    <a:pt x="124" y="64"/>
                  </a:lnTo>
                  <a:lnTo>
                    <a:pt x="133" y="71"/>
                  </a:lnTo>
                  <a:lnTo>
                    <a:pt x="144" y="79"/>
                  </a:lnTo>
                  <a:lnTo>
                    <a:pt x="155" y="93"/>
                  </a:lnTo>
                  <a:lnTo>
                    <a:pt x="155" y="114"/>
                  </a:lnTo>
                  <a:lnTo>
                    <a:pt x="146" y="118"/>
                  </a:lnTo>
                  <a:lnTo>
                    <a:pt x="150" y="126"/>
                  </a:lnTo>
                  <a:lnTo>
                    <a:pt x="139" y="139"/>
                  </a:lnTo>
                  <a:lnTo>
                    <a:pt x="139" y="157"/>
                  </a:lnTo>
                  <a:lnTo>
                    <a:pt x="157" y="159"/>
                  </a:lnTo>
                  <a:lnTo>
                    <a:pt x="166" y="155"/>
                  </a:lnTo>
                  <a:lnTo>
                    <a:pt x="170" y="147"/>
                  </a:lnTo>
                  <a:lnTo>
                    <a:pt x="176" y="155"/>
                  </a:lnTo>
                  <a:lnTo>
                    <a:pt x="186" y="149"/>
                  </a:lnTo>
                  <a:lnTo>
                    <a:pt x="208" y="159"/>
                  </a:lnTo>
                  <a:lnTo>
                    <a:pt x="222" y="177"/>
                  </a:lnTo>
                  <a:lnTo>
                    <a:pt x="225" y="177"/>
                  </a:lnTo>
                  <a:lnTo>
                    <a:pt x="228" y="187"/>
                  </a:lnTo>
                  <a:lnTo>
                    <a:pt x="242" y="192"/>
                  </a:lnTo>
                  <a:lnTo>
                    <a:pt x="258" y="192"/>
                  </a:lnTo>
                  <a:lnTo>
                    <a:pt x="247" y="182"/>
                  </a:lnTo>
                  <a:lnTo>
                    <a:pt x="252" y="172"/>
                  </a:lnTo>
                  <a:lnTo>
                    <a:pt x="264" y="182"/>
                  </a:lnTo>
                  <a:lnTo>
                    <a:pt x="278" y="184"/>
                  </a:lnTo>
                  <a:lnTo>
                    <a:pt x="280" y="169"/>
                  </a:lnTo>
                  <a:lnTo>
                    <a:pt x="265" y="157"/>
                  </a:lnTo>
                  <a:lnTo>
                    <a:pt x="256" y="157"/>
                  </a:lnTo>
                  <a:lnTo>
                    <a:pt x="242" y="144"/>
                  </a:lnTo>
                  <a:lnTo>
                    <a:pt x="256" y="144"/>
                  </a:lnTo>
                  <a:lnTo>
                    <a:pt x="265" y="151"/>
                  </a:lnTo>
                  <a:lnTo>
                    <a:pt x="285" y="151"/>
                  </a:lnTo>
                  <a:lnTo>
                    <a:pt x="282" y="136"/>
                  </a:lnTo>
                  <a:lnTo>
                    <a:pt x="264" y="122"/>
                  </a:lnTo>
                  <a:lnTo>
                    <a:pt x="252" y="118"/>
                  </a:lnTo>
                  <a:lnTo>
                    <a:pt x="234" y="101"/>
                  </a:lnTo>
                  <a:lnTo>
                    <a:pt x="212" y="97"/>
                  </a:lnTo>
                  <a:lnTo>
                    <a:pt x="194" y="89"/>
                  </a:lnTo>
                  <a:lnTo>
                    <a:pt x="181" y="66"/>
                  </a:lnTo>
                  <a:lnTo>
                    <a:pt x="170" y="36"/>
                  </a:lnTo>
                  <a:lnTo>
                    <a:pt x="157" y="36"/>
                  </a:lnTo>
                  <a:lnTo>
                    <a:pt x="152" y="29"/>
                  </a:lnTo>
                  <a:lnTo>
                    <a:pt x="144" y="31"/>
                  </a:lnTo>
                  <a:lnTo>
                    <a:pt x="130" y="18"/>
                  </a:lnTo>
                  <a:lnTo>
                    <a:pt x="106" y="13"/>
                  </a:lnTo>
                  <a:lnTo>
                    <a:pt x="97" y="21"/>
                  </a:lnTo>
                  <a:lnTo>
                    <a:pt x="75" y="13"/>
                  </a:lnTo>
                  <a:lnTo>
                    <a:pt x="62" y="13"/>
                  </a:lnTo>
                  <a:lnTo>
                    <a:pt x="55" y="3"/>
                  </a:lnTo>
                  <a:lnTo>
                    <a:pt x="47" y="0"/>
                  </a:lnTo>
                  <a:lnTo>
                    <a:pt x="35" y="3"/>
                  </a:lnTo>
                  <a:lnTo>
                    <a:pt x="9" y="0"/>
                  </a:lnTo>
                </a:path>
              </a:pathLst>
            </a:custGeom>
            <a:grpFill/>
            <a:ln w="12700" cap="rnd" cmpd="sng">
              <a:solidFill>
                <a:srgbClr val="003399"/>
              </a:solidFill>
              <a:prstDash val="solid"/>
              <a:round/>
              <a:headEnd type="none" w="med" len="med"/>
              <a:tailEnd type="none" w="med" len="med"/>
            </a:ln>
            <a:effectLst>
              <a:outerShdw dist="35921" dir="2700000" algn="ctr" rotWithShape="0">
                <a:srgbClr val="BABABA"/>
              </a:outerShdw>
            </a:effectLst>
          </p:spPr>
          <p:txBody>
            <a:bodyPr/>
            <a:lstStyle/>
            <a:p>
              <a:pPr defTabSz="457200">
                <a:defRPr/>
              </a:pPr>
              <a:endParaRPr lang="en-GB">
                <a:solidFill>
                  <a:prstClr val="black"/>
                </a:solidFill>
              </a:endParaRPr>
            </a:p>
          </p:txBody>
        </p:sp>
        <p:sp>
          <p:nvSpPr>
            <p:cNvPr id="15424" name="Freeform 31"/>
            <p:cNvSpPr>
              <a:spLocks/>
            </p:cNvSpPr>
            <p:nvPr/>
          </p:nvSpPr>
          <p:spPr bwMode="auto">
            <a:xfrm>
              <a:off x="1549" y="2200"/>
              <a:ext cx="169" cy="80"/>
            </a:xfrm>
            <a:custGeom>
              <a:avLst/>
              <a:gdLst>
                <a:gd name="T0" fmla="*/ 0 w 200"/>
                <a:gd name="T1" fmla="*/ 13 h 88"/>
                <a:gd name="T2" fmla="*/ 3 w 200"/>
                <a:gd name="T3" fmla="*/ 5 h 88"/>
                <a:gd name="T4" fmla="*/ 3 w 200"/>
                <a:gd name="T5" fmla="*/ 5 h 88"/>
                <a:gd name="T6" fmla="*/ 4 w 200"/>
                <a:gd name="T7" fmla="*/ 5 h 88"/>
                <a:gd name="T8" fmla="*/ 6 w 200"/>
                <a:gd name="T9" fmla="*/ 5 h 88"/>
                <a:gd name="T10" fmla="*/ 7 w 200"/>
                <a:gd name="T11" fmla="*/ 2 h 88"/>
                <a:gd name="T12" fmla="*/ 7 w 200"/>
                <a:gd name="T13" fmla="*/ 0 h 88"/>
                <a:gd name="T14" fmla="*/ 9 w 200"/>
                <a:gd name="T15" fmla="*/ 5 h 88"/>
                <a:gd name="T16" fmla="*/ 10 w 200"/>
                <a:gd name="T17" fmla="*/ 8 h 88"/>
                <a:gd name="T18" fmla="*/ 11 w 200"/>
                <a:gd name="T19" fmla="*/ 5 h 88"/>
                <a:gd name="T20" fmla="*/ 13 w 200"/>
                <a:gd name="T21" fmla="*/ 9 h 88"/>
                <a:gd name="T22" fmla="*/ 14 w 200"/>
                <a:gd name="T23" fmla="*/ 9 h 88"/>
                <a:gd name="T24" fmla="*/ 14 w 200"/>
                <a:gd name="T25" fmla="*/ 12 h 88"/>
                <a:gd name="T26" fmla="*/ 16 w 200"/>
                <a:gd name="T27" fmla="*/ 13 h 88"/>
                <a:gd name="T28" fmla="*/ 16 w 200"/>
                <a:gd name="T29" fmla="*/ 16 h 88"/>
                <a:gd name="T30" fmla="*/ 19 w 200"/>
                <a:gd name="T31" fmla="*/ 16 h 88"/>
                <a:gd name="T32" fmla="*/ 19 w 200"/>
                <a:gd name="T33" fmla="*/ 20 h 88"/>
                <a:gd name="T34" fmla="*/ 21 w 200"/>
                <a:gd name="T35" fmla="*/ 20 h 88"/>
                <a:gd name="T36" fmla="*/ 22 w 200"/>
                <a:gd name="T37" fmla="*/ 25 h 88"/>
                <a:gd name="T38" fmla="*/ 21 w 200"/>
                <a:gd name="T39" fmla="*/ 25 h 88"/>
                <a:gd name="T40" fmla="*/ 21 w 200"/>
                <a:gd name="T41" fmla="*/ 23 h 88"/>
                <a:gd name="T42" fmla="*/ 21 w 200"/>
                <a:gd name="T43" fmla="*/ 23 h 88"/>
                <a:gd name="T44" fmla="*/ 19 w 200"/>
                <a:gd name="T45" fmla="*/ 23 h 88"/>
                <a:gd name="T46" fmla="*/ 19 w 200"/>
                <a:gd name="T47" fmla="*/ 25 h 88"/>
                <a:gd name="T48" fmla="*/ 18 w 200"/>
                <a:gd name="T49" fmla="*/ 25 h 88"/>
                <a:gd name="T50" fmla="*/ 16 w 200"/>
                <a:gd name="T51" fmla="*/ 25 h 88"/>
                <a:gd name="T52" fmla="*/ 14 w 200"/>
                <a:gd name="T53" fmla="*/ 25 h 88"/>
                <a:gd name="T54" fmla="*/ 14 w 200"/>
                <a:gd name="T55" fmla="*/ 23 h 88"/>
                <a:gd name="T56" fmla="*/ 13 w 200"/>
                <a:gd name="T57" fmla="*/ 17 h 88"/>
                <a:gd name="T58" fmla="*/ 13 w 200"/>
                <a:gd name="T59" fmla="*/ 14 h 88"/>
                <a:gd name="T60" fmla="*/ 10 w 200"/>
                <a:gd name="T61" fmla="*/ 14 h 88"/>
                <a:gd name="T62" fmla="*/ 9 w 200"/>
                <a:gd name="T63" fmla="*/ 12 h 88"/>
                <a:gd name="T64" fmla="*/ 8 w 200"/>
                <a:gd name="T65" fmla="*/ 14 h 88"/>
                <a:gd name="T66" fmla="*/ 8 w 200"/>
                <a:gd name="T67" fmla="*/ 11 h 88"/>
                <a:gd name="T68" fmla="*/ 7 w 200"/>
                <a:gd name="T69" fmla="*/ 11 h 88"/>
                <a:gd name="T70" fmla="*/ 7 w 200"/>
                <a:gd name="T71" fmla="*/ 6 h 88"/>
                <a:gd name="T72" fmla="*/ 7 w 200"/>
                <a:gd name="T73" fmla="*/ 5 h 88"/>
                <a:gd name="T74" fmla="*/ 5 w 200"/>
                <a:gd name="T75" fmla="*/ 5 h 88"/>
                <a:gd name="T76" fmla="*/ 3 w 200"/>
                <a:gd name="T77" fmla="*/ 11 h 88"/>
                <a:gd name="T78" fmla="*/ 3 w 200"/>
                <a:gd name="T79" fmla="*/ 12 h 88"/>
                <a:gd name="T80" fmla="*/ 0 w 200"/>
                <a:gd name="T81" fmla="*/ 13 h 8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00" h="88">
                  <a:moveTo>
                    <a:pt x="0" y="44"/>
                  </a:moveTo>
                  <a:lnTo>
                    <a:pt x="18" y="18"/>
                  </a:lnTo>
                  <a:lnTo>
                    <a:pt x="25" y="18"/>
                  </a:lnTo>
                  <a:lnTo>
                    <a:pt x="39" y="6"/>
                  </a:lnTo>
                  <a:lnTo>
                    <a:pt x="55" y="6"/>
                  </a:lnTo>
                  <a:lnTo>
                    <a:pt x="59" y="2"/>
                  </a:lnTo>
                  <a:lnTo>
                    <a:pt x="64" y="0"/>
                  </a:lnTo>
                  <a:lnTo>
                    <a:pt x="84" y="16"/>
                  </a:lnTo>
                  <a:lnTo>
                    <a:pt x="90" y="26"/>
                  </a:lnTo>
                  <a:lnTo>
                    <a:pt x="94" y="20"/>
                  </a:lnTo>
                  <a:lnTo>
                    <a:pt x="110" y="30"/>
                  </a:lnTo>
                  <a:lnTo>
                    <a:pt x="120" y="30"/>
                  </a:lnTo>
                  <a:lnTo>
                    <a:pt x="127" y="38"/>
                  </a:lnTo>
                  <a:lnTo>
                    <a:pt x="141" y="44"/>
                  </a:lnTo>
                  <a:lnTo>
                    <a:pt x="141" y="56"/>
                  </a:lnTo>
                  <a:lnTo>
                    <a:pt x="167" y="56"/>
                  </a:lnTo>
                  <a:lnTo>
                    <a:pt x="173" y="69"/>
                  </a:lnTo>
                  <a:lnTo>
                    <a:pt x="189" y="69"/>
                  </a:lnTo>
                  <a:lnTo>
                    <a:pt x="199" y="85"/>
                  </a:lnTo>
                  <a:lnTo>
                    <a:pt x="193" y="87"/>
                  </a:lnTo>
                  <a:lnTo>
                    <a:pt x="189" y="81"/>
                  </a:lnTo>
                  <a:lnTo>
                    <a:pt x="187" y="79"/>
                  </a:lnTo>
                  <a:lnTo>
                    <a:pt x="173" y="81"/>
                  </a:lnTo>
                  <a:lnTo>
                    <a:pt x="169" y="85"/>
                  </a:lnTo>
                  <a:lnTo>
                    <a:pt x="158" y="87"/>
                  </a:lnTo>
                  <a:lnTo>
                    <a:pt x="140" y="87"/>
                  </a:lnTo>
                  <a:lnTo>
                    <a:pt x="127" y="87"/>
                  </a:lnTo>
                  <a:lnTo>
                    <a:pt x="127" y="79"/>
                  </a:lnTo>
                  <a:lnTo>
                    <a:pt x="110" y="59"/>
                  </a:lnTo>
                  <a:lnTo>
                    <a:pt x="110" y="46"/>
                  </a:lnTo>
                  <a:lnTo>
                    <a:pt x="90" y="46"/>
                  </a:lnTo>
                  <a:lnTo>
                    <a:pt x="82" y="38"/>
                  </a:lnTo>
                  <a:lnTo>
                    <a:pt x="77" y="46"/>
                  </a:lnTo>
                  <a:lnTo>
                    <a:pt x="70" y="36"/>
                  </a:lnTo>
                  <a:lnTo>
                    <a:pt x="64" y="36"/>
                  </a:lnTo>
                  <a:lnTo>
                    <a:pt x="64" y="23"/>
                  </a:lnTo>
                  <a:lnTo>
                    <a:pt x="59" y="18"/>
                  </a:lnTo>
                  <a:lnTo>
                    <a:pt x="41" y="20"/>
                  </a:lnTo>
                  <a:lnTo>
                    <a:pt x="29" y="36"/>
                  </a:lnTo>
                  <a:lnTo>
                    <a:pt x="16" y="38"/>
                  </a:lnTo>
                  <a:lnTo>
                    <a:pt x="0" y="44"/>
                  </a:lnTo>
                </a:path>
              </a:pathLst>
            </a:custGeom>
            <a:grpFill/>
            <a:ln w="12700" cap="rnd" cmpd="sng">
              <a:solidFill>
                <a:srgbClr val="003399"/>
              </a:solidFill>
              <a:prstDash val="solid"/>
              <a:round/>
              <a:headEnd type="none" w="med" len="med"/>
              <a:tailEnd type="none" w="med" len="med"/>
            </a:ln>
            <a:effectLst>
              <a:outerShdw dist="35921" dir="2700000" algn="ctr" rotWithShape="0">
                <a:srgbClr val="BABABA"/>
              </a:outerShdw>
            </a:effectLst>
          </p:spPr>
          <p:txBody>
            <a:bodyPr/>
            <a:lstStyle/>
            <a:p>
              <a:pPr defTabSz="457200">
                <a:defRPr/>
              </a:pPr>
              <a:endParaRPr lang="en-GB">
                <a:solidFill>
                  <a:prstClr val="black"/>
                </a:solidFill>
              </a:endParaRPr>
            </a:p>
          </p:txBody>
        </p:sp>
        <p:sp>
          <p:nvSpPr>
            <p:cNvPr id="15425" name="Freeform 32"/>
            <p:cNvSpPr>
              <a:spLocks/>
            </p:cNvSpPr>
            <p:nvPr/>
          </p:nvSpPr>
          <p:spPr bwMode="auto">
            <a:xfrm>
              <a:off x="1696" y="2258"/>
              <a:ext cx="111" cy="68"/>
            </a:xfrm>
            <a:custGeom>
              <a:avLst/>
              <a:gdLst>
                <a:gd name="T0" fmla="*/ 0 w 129"/>
                <a:gd name="T1" fmla="*/ 15 h 75"/>
                <a:gd name="T2" fmla="*/ 3 w 129"/>
                <a:gd name="T3" fmla="*/ 16 h 75"/>
                <a:gd name="T4" fmla="*/ 6 w 129"/>
                <a:gd name="T5" fmla="*/ 15 h 75"/>
                <a:gd name="T6" fmla="*/ 7 w 129"/>
                <a:gd name="T7" fmla="*/ 20 h 75"/>
                <a:gd name="T8" fmla="*/ 9 w 129"/>
                <a:gd name="T9" fmla="*/ 21 h 75"/>
                <a:gd name="T10" fmla="*/ 10 w 129"/>
                <a:gd name="T11" fmla="*/ 15 h 75"/>
                <a:gd name="T12" fmla="*/ 10 w 129"/>
                <a:gd name="T13" fmla="*/ 14 h 75"/>
                <a:gd name="T14" fmla="*/ 11 w 129"/>
                <a:gd name="T15" fmla="*/ 13 h 75"/>
                <a:gd name="T16" fmla="*/ 14 w 129"/>
                <a:gd name="T17" fmla="*/ 15 h 75"/>
                <a:gd name="T18" fmla="*/ 15 w 129"/>
                <a:gd name="T19" fmla="*/ 15 h 75"/>
                <a:gd name="T20" fmla="*/ 15 w 129"/>
                <a:gd name="T21" fmla="*/ 14 h 75"/>
                <a:gd name="T22" fmla="*/ 16 w 129"/>
                <a:gd name="T23" fmla="*/ 14 h 75"/>
                <a:gd name="T24" fmla="*/ 19 w 129"/>
                <a:gd name="T25" fmla="*/ 11 h 75"/>
                <a:gd name="T26" fmla="*/ 17 w 129"/>
                <a:gd name="T27" fmla="*/ 10 h 75"/>
                <a:gd name="T28" fmla="*/ 17 w 129"/>
                <a:gd name="T29" fmla="*/ 5 h 75"/>
                <a:gd name="T30" fmla="*/ 17 w 129"/>
                <a:gd name="T31" fmla="*/ 5 h 75"/>
                <a:gd name="T32" fmla="*/ 14 w 129"/>
                <a:gd name="T33" fmla="*/ 5 h 75"/>
                <a:gd name="T34" fmla="*/ 12 w 129"/>
                <a:gd name="T35" fmla="*/ 5 h 75"/>
                <a:gd name="T36" fmla="*/ 10 w 129"/>
                <a:gd name="T37" fmla="*/ 5 h 75"/>
                <a:gd name="T38" fmla="*/ 8 w 129"/>
                <a:gd name="T39" fmla="*/ 5 h 75"/>
                <a:gd name="T40" fmla="*/ 6 w 129"/>
                <a:gd name="T41" fmla="*/ 0 h 75"/>
                <a:gd name="T42" fmla="*/ 6 w 129"/>
                <a:gd name="T43" fmla="*/ 5 h 75"/>
                <a:gd name="T44" fmla="*/ 5 w 129"/>
                <a:gd name="T45" fmla="*/ 6 h 75"/>
                <a:gd name="T46" fmla="*/ 3 w 129"/>
                <a:gd name="T47" fmla="*/ 6 h 75"/>
                <a:gd name="T48" fmla="*/ 3 w 129"/>
                <a:gd name="T49" fmla="*/ 11 h 75"/>
                <a:gd name="T50" fmla="*/ 3 w 129"/>
                <a:gd name="T51" fmla="*/ 12 h 75"/>
                <a:gd name="T52" fmla="*/ 0 w 129"/>
                <a:gd name="T53" fmla="*/ 15 h 7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29" h="75">
                  <a:moveTo>
                    <a:pt x="0" y="56"/>
                  </a:moveTo>
                  <a:lnTo>
                    <a:pt x="12" y="59"/>
                  </a:lnTo>
                  <a:lnTo>
                    <a:pt x="40" y="56"/>
                  </a:lnTo>
                  <a:lnTo>
                    <a:pt x="51" y="72"/>
                  </a:lnTo>
                  <a:lnTo>
                    <a:pt x="67" y="74"/>
                  </a:lnTo>
                  <a:lnTo>
                    <a:pt x="76" y="56"/>
                  </a:lnTo>
                  <a:lnTo>
                    <a:pt x="71" y="51"/>
                  </a:lnTo>
                  <a:lnTo>
                    <a:pt x="80" y="43"/>
                  </a:lnTo>
                  <a:lnTo>
                    <a:pt x="95" y="56"/>
                  </a:lnTo>
                  <a:lnTo>
                    <a:pt x="107" y="56"/>
                  </a:lnTo>
                  <a:lnTo>
                    <a:pt x="107" y="49"/>
                  </a:lnTo>
                  <a:lnTo>
                    <a:pt x="115" y="49"/>
                  </a:lnTo>
                  <a:lnTo>
                    <a:pt x="128" y="36"/>
                  </a:lnTo>
                  <a:lnTo>
                    <a:pt x="120" y="33"/>
                  </a:lnTo>
                  <a:lnTo>
                    <a:pt x="120" y="21"/>
                  </a:lnTo>
                  <a:lnTo>
                    <a:pt x="120" y="11"/>
                  </a:lnTo>
                  <a:lnTo>
                    <a:pt x="102" y="8"/>
                  </a:lnTo>
                  <a:lnTo>
                    <a:pt x="87" y="11"/>
                  </a:lnTo>
                  <a:lnTo>
                    <a:pt x="76" y="11"/>
                  </a:lnTo>
                  <a:lnTo>
                    <a:pt x="58" y="8"/>
                  </a:lnTo>
                  <a:lnTo>
                    <a:pt x="44" y="0"/>
                  </a:lnTo>
                  <a:lnTo>
                    <a:pt x="40" y="8"/>
                  </a:lnTo>
                  <a:lnTo>
                    <a:pt x="38" y="23"/>
                  </a:lnTo>
                  <a:lnTo>
                    <a:pt x="24" y="23"/>
                  </a:lnTo>
                  <a:lnTo>
                    <a:pt x="20" y="36"/>
                  </a:lnTo>
                  <a:lnTo>
                    <a:pt x="12" y="41"/>
                  </a:lnTo>
                  <a:lnTo>
                    <a:pt x="0" y="56"/>
                  </a:lnTo>
                </a:path>
              </a:pathLst>
            </a:custGeom>
            <a:grpFill/>
            <a:ln w="12700" cap="rnd" cmpd="sng">
              <a:solidFill>
                <a:srgbClr val="003399"/>
              </a:solidFill>
              <a:prstDash val="solid"/>
              <a:round/>
              <a:headEnd type="none" w="med" len="med"/>
              <a:tailEnd type="none" w="med" len="med"/>
            </a:ln>
            <a:effectLst>
              <a:outerShdw dist="35921" dir="2700000" algn="ctr" rotWithShape="0">
                <a:srgbClr val="BABABA"/>
              </a:outerShdw>
            </a:effectLst>
          </p:spPr>
          <p:txBody>
            <a:bodyPr/>
            <a:lstStyle/>
            <a:p>
              <a:pPr defTabSz="457200">
                <a:defRPr/>
              </a:pPr>
              <a:endParaRPr lang="en-GB">
                <a:solidFill>
                  <a:prstClr val="black"/>
                </a:solidFill>
              </a:endParaRPr>
            </a:p>
          </p:txBody>
        </p:sp>
        <p:sp>
          <p:nvSpPr>
            <p:cNvPr id="15426" name="Freeform 33"/>
            <p:cNvSpPr>
              <a:spLocks/>
            </p:cNvSpPr>
            <p:nvPr/>
          </p:nvSpPr>
          <p:spPr bwMode="auto">
            <a:xfrm>
              <a:off x="1587" y="2500"/>
              <a:ext cx="681" cy="1413"/>
            </a:xfrm>
            <a:custGeom>
              <a:avLst/>
              <a:gdLst>
                <a:gd name="T0" fmla="*/ 9 w 814"/>
                <a:gd name="T1" fmla="*/ 7 h 1552"/>
                <a:gd name="T2" fmla="*/ 15 w 814"/>
                <a:gd name="T3" fmla="*/ 2 h 1552"/>
                <a:gd name="T4" fmla="*/ 13 w 814"/>
                <a:gd name="T5" fmla="*/ 15 h 1552"/>
                <a:gd name="T6" fmla="*/ 15 w 814"/>
                <a:gd name="T7" fmla="*/ 15 h 1552"/>
                <a:gd name="T8" fmla="*/ 18 w 814"/>
                <a:gd name="T9" fmla="*/ 14 h 1552"/>
                <a:gd name="T10" fmla="*/ 22 w 814"/>
                <a:gd name="T11" fmla="*/ 19 h 1552"/>
                <a:gd name="T12" fmla="*/ 32 w 814"/>
                <a:gd name="T13" fmla="*/ 28 h 1552"/>
                <a:gd name="T14" fmla="*/ 38 w 814"/>
                <a:gd name="T15" fmla="*/ 36 h 1552"/>
                <a:gd name="T16" fmla="*/ 44 w 814"/>
                <a:gd name="T17" fmla="*/ 41 h 1552"/>
                <a:gd name="T18" fmla="*/ 54 w 814"/>
                <a:gd name="T19" fmla="*/ 63 h 1552"/>
                <a:gd name="T20" fmla="*/ 58 w 814"/>
                <a:gd name="T21" fmla="*/ 90 h 1552"/>
                <a:gd name="T22" fmla="*/ 78 w 814"/>
                <a:gd name="T23" fmla="*/ 114 h 1552"/>
                <a:gd name="T24" fmla="*/ 79 w 814"/>
                <a:gd name="T25" fmla="*/ 152 h 1552"/>
                <a:gd name="T26" fmla="*/ 74 w 814"/>
                <a:gd name="T27" fmla="*/ 172 h 1552"/>
                <a:gd name="T28" fmla="*/ 73 w 814"/>
                <a:gd name="T29" fmla="*/ 203 h 1552"/>
                <a:gd name="T30" fmla="*/ 69 w 814"/>
                <a:gd name="T31" fmla="*/ 216 h 1552"/>
                <a:gd name="T32" fmla="*/ 64 w 814"/>
                <a:gd name="T33" fmla="*/ 238 h 1552"/>
                <a:gd name="T34" fmla="*/ 58 w 814"/>
                <a:gd name="T35" fmla="*/ 245 h 1552"/>
                <a:gd name="T36" fmla="*/ 54 w 814"/>
                <a:gd name="T37" fmla="*/ 265 h 1552"/>
                <a:gd name="T38" fmla="*/ 54 w 814"/>
                <a:gd name="T39" fmla="*/ 286 h 1552"/>
                <a:gd name="T40" fmla="*/ 49 w 814"/>
                <a:gd name="T41" fmla="*/ 303 h 1552"/>
                <a:gd name="T42" fmla="*/ 45 w 814"/>
                <a:gd name="T43" fmla="*/ 316 h 1552"/>
                <a:gd name="T44" fmla="*/ 43 w 814"/>
                <a:gd name="T45" fmla="*/ 324 h 1552"/>
                <a:gd name="T46" fmla="*/ 41 w 814"/>
                <a:gd name="T47" fmla="*/ 341 h 1552"/>
                <a:gd name="T48" fmla="*/ 37 w 814"/>
                <a:gd name="T49" fmla="*/ 349 h 1552"/>
                <a:gd name="T50" fmla="*/ 32 w 814"/>
                <a:gd name="T51" fmla="*/ 356 h 1552"/>
                <a:gd name="T52" fmla="*/ 32 w 814"/>
                <a:gd name="T53" fmla="*/ 375 h 1552"/>
                <a:gd name="T54" fmla="*/ 27 w 814"/>
                <a:gd name="T55" fmla="*/ 388 h 1552"/>
                <a:gd name="T56" fmla="*/ 31 w 814"/>
                <a:gd name="T57" fmla="*/ 401 h 1552"/>
                <a:gd name="T58" fmla="*/ 26 w 814"/>
                <a:gd name="T59" fmla="*/ 412 h 1552"/>
                <a:gd name="T60" fmla="*/ 23 w 814"/>
                <a:gd name="T61" fmla="*/ 431 h 1552"/>
                <a:gd name="T62" fmla="*/ 28 w 814"/>
                <a:gd name="T63" fmla="*/ 458 h 1552"/>
                <a:gd name="T64" fmla="*/ 23 w 814"/>
                <a:gd name="T65" fmla="*/ 443 h 1552"/>
                <a:gd name="T66" fmla="*/ 19 w 814"/>
                <a:gd name="T67" fmla="*/ 420 h 1552"/>
                <a:gd name="T68" fmla="*/ 19 w 814"/>
                <a:gd name="T69" fmla="*/ 356 h 1552"/>
                <a:gd name="T70" fmla="*/ 18 w 814"/>
                <a:gd name="T71" fmla="*/ 329 h 1552"/>
                <a:gd name="T72" fmla="*/ 18 w 814"/>
                <a:gd name="T73" fmla="*/ 300 h 1552"/>
                <a:gd name="T74" fmla="*/ 19 w 814"/>
                <a:gd name="T75" fmla="*/ 276 h 1552"/>
                <a:gd name="T76" fmla="*/ 19 w 814"/>
                <a:gd name="T77" fmla="*/ 239 h 1552"/>
                <a:gd name="T78" fmla="*/ 19 w 814"/>
                <a:gd name="T79" fmla="*/ 208 h 1552"/>
                <a:gd name="T80" fmla="*/ 14 w 814"/>
                <a:gd name="T81" fmla="*/ 188 h 1552"/>
                <a:gd name="T82" fmla="*/ 8 w 814"/>
                <a:gd name="T83" fmla="*/ 171 h 1552"/>
                <a:gd name="T84" fmla="*/ 5 w 814"/>
                <a:gd name="T85" fmla="*/ 145 h 1552"/>
                <a:gd name="T86" fmla="*/ 3 w 814"/>
                <a:gd name="T87" fmla="*/ 130 h 1552"/>
                <a:gd name="T88" fmla="*/ 3 w 814"/>
                <a:gd name="T89" fmla="*/ 107 h 1552"/>
                <a:gd name="T90" fmla="*/ 3 w 814"/>
                <a:gd name="T91" fmla="*/ 84 h 1552"/>
                <a:gd name="T92" fmla="*/ 6 w 814"/>
                <a:gd name="T93" fmla="*/ 38 h 155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14" h="1552">
                  <a:moveTo>
                    <a:pt x="63" y="69"/>
                  </a:moveTo>
                  <a:lnTo>
                    <a:pt x="73" y="51"/>
                  </a:lnTo>
                  <a:lnTo>
                    <a:pt x="93" y="25"/>
                  </a:lnTo>
                  <a:lnTo>
                    <a:pt x="123" y="10"/>
                  </a:lnTo>
                  <a:lnTo>
                    <a:pt x="138" y="0"/>
                  </a:lnTo>
                  <a:lnTo>
                    <a:pt x="154" y="2"/>
                  </a:lnTo>
                  <a:lnTo>
                    <a:pt x="150" y="14"/>
                  </a:lnTo>
                  <a:lnTo>
                    <a:pt x="132" y="28"/>
                  </a:lnTo>
                  <a:lnTo>
                    <a:pt x="128" y="53"/>
                  </a:lnTo>
                  <a:lnTo>
                    <a:pt x="132" y="73"/>
                  </a:lnTo>
                  <a:lnTo>
                    <a:pt x="148" y="73"/>
                  </a:lnTo>
                  <a:lnTo>
                    <a:pt x="154" y="51"/>
                  </a:lnTo>
                  <a:lnTo>
                    <a:pt x="158" y="28"/>
                  </a:lnTo>
                  <a:lnTo>
                    <a:pt x="168" y="35"/>
                  </a:lnTo>
                  <a:lnTo>
                    <a:pt x="180" y="48"/>
                  </a:lnTo>
                  <a:lnTo>
                    <a:pt x="200" y="43"/>
                  </a:lnTo>
                  <a:lnTo>
                    <a:pt x="211" y="53"/>
                  </a:lnTo>
                  <a:lnTo>
                    <a:pt x="215" y="65"/>
                  </a:lnTo>
                  <a:lnTo>
                    <a:pt x="246" y="61"/>
                  </a:lnTo>
                  <a:lnTo>
                    <a:pt x="305" y="53"/>
                  </a:lnTo>
                  <a:lnTo>
                    <a:pt x="327" y="94"/>
                  </a:lnTo>
                  <a:lnTo>
                    <a:pt x="364" y="114"/>
                  </a:lnTo>
                  <a:lnTo>
                    <a:pt x="362" y="132"/>
                  </a:lnTo>
                  <a:lnTo>
                    <a:pt x="378" y="122"/>
                  </a:lnTo>
                  <a:lnTo>
                    <a:pt x="396" y="122"/>
                  </a:lnTo>
                  <a:lnTo>
                    <a:pt x="417" y="139"/>
                  </a:lnTo>
                  <a:lnTo>
                    <a:pt x="443" y="137"/>
                  </a:lnTo>
                  <a:lnTo>
                    <a:pt x="465" y="139"/>
                  </a:lnTo>
                  <a:lnTo>
                    <a:pt x="501" y="172"/>
                  </a:lnTo>
                  <a:lnTo>
                    <a:pt x="538" y="213"/>
                  </a:lnTo>
                  <a:lnTo>
                    <a:pt x="554" y="259"/>
                  </a:lnTo>
                  <a:lnTo>
                    <a:pt x="544" y="294"/>
                  </a:lnTo>
                  <a:lnTo>
                    <a:pt x="589" y="307"/>
                  </a:lnTo>
                  <a:lnTo>
                    <a:pt x="665" y="325"/>
                  </a:lnTo>
                  <a:lnTo>
                    <a:pt x="742" y="345"/>
                  </a:lnTo>
                  <a:lnTo>
                    <a:pt x="791" y="386"/>
                  </a:lnTo>
                  <a:lnTo>
                    <a:pt x="813" y="423"/>
                  </a:lnTo>
                  <a:lnTo>
                    <a:pt x="813" y="472"/>
                  </a:lnTo>
                  <a:lnTo>
                    <a:pt x="793" y="515"/>
                  </a:lnTo>
                  <a:lnTo>
                    <a:pt x="771" y="538"/>
                  </a:lnTo>
                  <a:lnTo>
                    <a:pt x="758" y="553"/>
                  </a:lnTo>
                  <a:lnTo>
                    <a:pt x="742" y="586"/>
                  </a:lnTo>
                  <a:lnTo>
                    <a:pt x="740" y="615"/>
                  </a:lnTo>
                  <a:lnTo>
                    <a:pt x="742" y="650"/>
                  </a:lnTo>
                  <a:lnTo>
                    <a:pt x="734" y="685"/>
                  </a:lnTo>
                  <a:lnTo>
                    <a:pt x="722" y="693"/>
                  </a:lnTo>
                  <a:lnTo>
                    <a:pt x="718" y="713"/>
                  </a:lnTo>
                  <a:lnTo>
                    <a:pt x="705" y="729"/>
                  </a:lnTo>
                  <a:lnTo>
                    <a:pt x="703" y="746"/>
                  </a:lnTo>
                  <a:lnTo>
                    <a:pt x="685" y="766"/>
                  </a:lnTo>
                  <a:lnTo>
                    <a:pt x="657" y="803"/>
                  </a:lnTo>
                  <a:lnTo>
                    <a:pt x="633" y="813"/>
                  </a:lnTo>
                  <a:lnTo>
                    <a:pt x="617" y="809"/>
                  </a:lnTo>
                  <a:lnTo>
                    <a:pt x="588" y="828"/>
                  </a:lnTo>
                  <a:lnTo>
                    <a:pt x="558" y="868"/>
                  </a:lnTo>
                  <a:lnTo>
                    <a:pt x="552" y="883"/>
                  </a:lnTo>
                  <a:lnTo>
                    <a:pt x="552" y="903"/>
                  </a:lnTo>
                  <a:lnTo>
                    <a:pt x="558" y="926"/>
                  </a:lnTo>
                  <a:lnTo>
                    <a:pt x="544" y="950"/>
                  </a:lnTo>
                  <a:lnTo>
                    <a:pt x="544" y="967"/>
                  </a:lnTo>
                  <a:lnTo>
                    <a:pt x="520" y="987"/>
                  </a:lnTo>
                  <a:lnTo>
                    <a:pt x="503" y="1003"/>
                  </a:lnTo>
                  <a:lnTo>
                    <a:pt x="489" y="1026"/>
                  </a:lnTo>
                  <a:lnTo>
                    <a:pt x="483" y="1048"/>
                  </a:lnTo>
                  <a:lnTo>
                    <a:pt x="463" y="1077"/>
                  </a:lnTo>
                  <a:lnTo>
                    <a:pt x="455" y="1071"/>
                  </a:lnTo>
                  <a:lnTo>
                    <a:pt x="439" y="1071"/>
                  </a:lnTo>
                  <a:lnTo>
                    <a:pt x="420" y="1081"/>
                  </a:lnTo>
                  <a:lnTo>
                    <a:pt x="433" y="1094"/>
                  </a:lnTo>
                  <a:lnTo>
                    <a:pt x="433" y="1120"/>
                  </a:lnTo>
                  <a:lnTo>
                    <a:pt x="431" y="1140"/>
                  </a:lnTo>
                  <a:lnTo>
                    <a:pt x="422" y="1155"/>
                  </a:lnTo>
                  <a:lnTo>
                    <a:pt x="396" y="1157"/>
                  </a:lnTo>
                  <a:lnTo>
                    <a:pt x="376" y="1165"/>
                  </a:lnTo>
                  <a:lnTo>
                    <a:pt x="366" y="1181"/>
                  </a:lnTo>
                  <a:lnTo>
                    <a:pt x="366" y="1206"/>
                  </a:lnTo>
                  <a:lnTo>
                    <a:pt x="342" y="1214"/>
                  </a:lnTo>
                  <a:lnTo>
                    <a:pt x="323" y="1206"/>
                  </a:lnTo>
                  <a:lnTo>
                    <a:pt x="316" y="1222"/>
                  </a:lnTo>
                  <a:lnTo>
                    <a:pt x="327" y="1232"/>
                  </a:lnTo>
                  <a:lnTo>
                    <a:pt x="321" y="1269"/>
                  </a:lnTo>
                  <a:lnTo>
                    <a:pt x="312" y="1302"/>
                  </a:lnTo>
                  <a:lnTo>
                    <a:pt x="287" y="1302"/>
                  </a:lnTo>
                  <a:lnTo>
                    <a:pt x="279" y="1316"/>
                  </a:lnTo>
                  <a:lnTo>
                    <a:pt x="281" y="1341"/>
                  </a:lnTo>
                  <a:lnTo>
                    <a:pt x="295" y="1341"/>
                  </a:lnTo>
                  <a:lnTo>
                    <a:pt x="305" y="1355"/>
                  </a:lnTo>
                  <a:lnTo>
                    <a:pt x="299" y="1381"/>
                  </a:lnTo>
                  <a:lnTo>
                    <a:pt x="285" y="1384"/>
                  </a:lnTo>
                  <a:lnTo>
                    <a:pt x="263" y="1394"/>
                  </a:lnTo>
                  <a:lnTo>
                    <a:pt x="257" y="1414"/>
                  </a:lnTo>
                  <a:lnTo>
                    <a:pt x="255" y="1445"/>
                  </a:lnTo>
                  <a:lnTo>
                    <a:pt x="242" y="1460"/>
                  </a:lnTo>
                  <a:lnTo>
                    <a:pt x="290" y="1511"/>
                  </a:lnTo>
                  <a:lnTo>
                    <a:pt x="305" y="1537"/>
                  </a:lnTo>
                  <a:lnTo>
                    <a:pt x="297" y="1551"/>
                  </a:lnTo>
                  <a:lnTo>
                    <a:pt x="275" y="1541"/>
                  </a:lnTo>
                  <a:lnTo>
                    <a:pt x="257" y="1521"/>
                  </a:lnTo>
                  <a:lnTo>
                    <a:pt x="231" y="1506"/>
                  </a:lnTo>
                  <a:lnTo>
                    <a:pt x="208" y="1480"/>
                  </a:lnTo>
                  <a:lnTo>
                    <a:pt x="192" y="1449"/>
                  </a:lnTo>
                  <a:lnTo>
                    <a:pt x="189" y="1424"/>
                  </a:lnTo>
                  <a:lnTo>
                    <a:pt x="194" y="1404"/>
                  </a:lnTo>
                  <a:lnTo>
                    <a:pt x="192" y="1239"/>
                  </a:lnTo>
                  <a:lnTo>
                    <a:pt x="186" y="1206"/>
                  </a:lnTo>
                  <a:lnTo>
                    <a:pt x="168" y="1175"/>
                  </a:lnTo>
                  <a:lnTo>
                    <a:pt x="168" y="1147"/>
                  </a:lnTo>
                  <a:lnTo>
                    <a:pt x="180" y="1114"/>
                  </a:lnTo>
                  <a:lnTo>
                    <a:pt x="189" y="1073"/>
                  </a:lnTo>
                  <a:lnTo>
                    <a:pt x="186" y="1034"/>
                  </a:lnTo>
                  <a:lnTo>
                    <a:pt x="184" y="1016"/>
                  </a:lnTo>
                  <a:lnTo>
                    <a:pt x="182" y="993"/>
                  </a:lnTo>
                  <a:lnTo>
                    <a:pt x="187" y="983"/>
                  </a:lnTo>
                  <a:lnTo>
                    <a:pt x="192" y="936"/>
                  </a:lnTo>
                  <a:lnTo>
                    <a:pt x="187" y="914"/>
                  </a:lnTo>
                  <a:lnTo>
                    <a:pt x="196" y="858"/>
                  </a:lnTo>
                  <a:lnTo>
                    <a:pt x="187" y="809"/>
                  </a:lnTo>
                  <a:lnTo>
                    <a:pt x="194" y="785"/>
                  </a:lnTo>
                  <a:lnTo>
                    <a:pt x="204" y="736"/>
                  </a:lnTo>
                  <a:lnTo>
                    <a:pt x="194" y="705"/>
                  </a:lnTo>
                  <a:lnTo>
                    <a:pt x="174" y="683"/>
                  </a:lnTo>
                  <a:lnTo>
                    <a:pt x="168" y="658"/>
                  </a:lnTo>
                  <a:lnTo>
                    <a:pt x="147" y="635"/>
                  </a:lnTo>
                  <a:lnTo>
                    <a:pt x="123" y="619"/>
                  </a:lnTo>
                  <a:lnTo>
                    <a:pt x="88" y="611"/>
                  </a:lnTo>
                  <a:lnTo>
                    <a:pt x="73" y="576"/>
                  </a:lnTo>
                  <a:lnTo>
                    <a:pt x="51" y="543"/>
                  </a:lnTo>
                  <a:lnTo>
                    <a:pt x="49" y="515"/>
                  </a:lnTo>
                  <a:lnTo>
                    <a:pt x="47" y="490"/>
                  </a:lnTo>
                  <a:lnTo>
                    <a:pt x="42" y="472"/>
                  </a:lnTo>
                  <a:lnTo>
                    <a:pt x="29" y="452"/>
                  </a:lnTo>
                  <a:lnTo>
                    <a:pt x="14" y="441"/>
                  </a:lnTo>
                  <a:lnTo>
                    <a:pt x="2" y="421"/>
                  </a:lnTo>
                  <a:lnTo>
                    <a:pt x="16" y="404"/>
                  </a:lnTo>
                  <a:lnTo>
                    <a:pt x="16" y="360"/>
                  </a:lnTo>
                  <a:lnTo>
                    <a:pt x="7" y="337"/>
                  </a:lnTo>
                  <a:lnTo>
                    <a:pt x="0" y="315"/>
                  </a:lnTo>
                  <a:lnTo>
                    <a:pt x="7" y="282"/>
                  </a:lnTo>
                  <a:lnTo>
                    <a:pt x="40" y="200"/>
                  </a:lnTo>
                  <a:lnTo>
                    <a:pt x="42" y="165"/>
                  </a:lnTo>
                  <a:lnTo>
                    <a:pt x="59" y="126"/>
                  </a:lnTo>
                  <a:lnTo>
                    <a:pt x="59" y="106"/>
                  </a:lnTo>
                  <a:lnTo>
                    <a:pt x="63" y="69"/>
                  </a:lnTo>
                </a:path>
              </a:pathLst>
            </a:custGeom>
            <a:grpFill/>
            <a:ln w="12700" cap="rnd" cmpd="sng">
              <a:solidFill>
                <a:srgbClr val="003399"/>
              </a:solidFill>
              <a:prstDash val="solid"/>
              <a:round/>
              <a:headEnd type="none" w="med" len="med"/>
              <a:tailEnd type="none" w="med" len="med"/>
            </a:ln>
            <a:effectLst>
              <a:outerShdw dist="35921" dir="2700000" algn="ctr" rotWithShape="0">
                <a:srgbClr val="BABABA"/>
              </a:outerShdw>
            </a:effectLst>
          </p:spPr>
          <p:txBody>
            <a:bodyPr/>
            <a:lstStyle/>
            <a:p>
              <a:pPr defTabSz="457200">
                <a:defRPr/>
              </a:pPr>
              <a:endParaRPr lang="en-GB">
                <a:solidFill>
                  <a:prstClr val="black"/>
                </a:solidFill>
              </a:endParaRPr>
            </a:p>
          </p:txBody>
        </p:sp>
      </p:grpSp>
      <p:sp>
        <p:nvSpPr>
          <p:cNvPr id="15365" name="Text Box 34"/>
          <p:cNvSpPr txBox="1">
            <a:spLocks noChangeArrowheads="1"/>
          </p:cNvSpPr>
          <p:nvPr/>
        </p:nvSpPr>
        <p:spPr bwMode="auto">
          <a:xfrm>
            <a:off x="171450" y="3406775"/>
            <a:ext cx="1301750" cy="476250"/>
          </a:xfrm>
          <a:prstGeom prst="rect">
            <a:avLst/>
          </a:prstGeom>
          <a:noFill/>
          <a:ln>
            <a:noFill/>
          </a:ln>
          <a:extLst>
            <a:ext uri="{909E8E84-426E-40DD-AFC4-6F175D3DCCD1}"/>
            <a:ext uri="{91240B29-F687-4F45-9708-019B960494DF}"/>
          </a:extLst>
        </p:spPr>
        <p:txBody>
          <a:bodyPr>
            <a:spAutoFit/>
          </a:bodyPr>
          <a:lstStyle>
            <a:lvl1pPr defTabSz="762000" eaLnBrk="0" hangingPunct="0">
              <a:defRPr>
                <a:solidFill>
                  <a:schemeClr val="tx1"/>
                </a:solidFill>
                <a:latin typeface="Arial" pitchFamily="34" charset="0"/>
                <a:ea typeface="Geneva" pitchFamily="34" charset="0"/>
                <a:cs typeface="Geneva" pitchFamily="34" charset="0"/>
              </a:defRPr>
            </a:lvl1pPr>
            <a:lvl2pPr marL="742950" indent="-285750" defTabSz="762000" eaLnBrk="0" hangingPunct="0">
              <a:defRPr>
                <a:solidFill>
                  <a:schemeClr val="tx1"/>
                </a:solidFill>
                <a:latin typeface="Arial" pitchFamily="34" charset="0"/>
                <a:ea typeface="Geneva" pitchFamily="34" charset="0"/>
                <a:cs typeface="Geneva" pitchFamily="34" charset="0"/>
              </a:defRPr>
            </a:lvl2pPr>
            <a:lvl3pPr marL="1143000" indent="-228600" defTabSz="762000" eaLnBrk="0" hangingPunct="0">
              <a:defRPr>
                <a:solidFill>
                  <a:schemeClr val="tx1"/>
                </a:solidFill>
                <a:latin typeface="Arial" pitchFamily="34" charset="0"/>
                <a:ea typeface="Geneva" pitchFamily="34" charset="0"/>
                <a:cs typeface="Geneva" pitchFamily="34" charset="0"/>
              </a:defRPr>
            </a:lvl3pPr>
            <a:lvl4pPr marL="1600200" indent="-228600" defTabSz="762000" eaLnBrk="0" hangingPunct="0">
              <a:defRPr>
                <a:solidFill>
                  <a:schemeClr val="tx1"/>
                </a:solidFill>
                <a:latin typeface="Arial" pitchFamily="34" charset="0"/>
                <a:ea typeface="Geneva" pitchFamily="34" charset="0"/>
                <a:cs typeface="Geneva" pitchFamily="34" charset="0"/>
              </a:defRPr>
            </a:lvl4pPr>
            <a:lvl5pPr marL="2057400" indent="-228600" defTabSz="762000" eaLnBrk="0" hangingPunct="0">
              <a:defRPr>
                <a:solidFill>
                  <a:schemeClr val="tx1"/>
                </a:solidFill>
                <a:latin typeface="Arial" pitchFamily="34" charset="0"/>
                <a:ea typeface="Geneva" pitchFamily="34" charset="0"/>
                <a:cs typeface="Geneva" pitchFamily="34" charset="0"/>
              </a:defRPr>
            </a:lvl5pPr>
            <a:lvl6pPr marL="2514600" indent="-228600" defTabSz="762000" eaLnBrk="0" fontAlgn="base" hangingPunct="0">
              <a:spcBef>
                <a:spcPct val="0"/>
              </a:spcBef>
              <a:spcAft>
                <a:spcPct val="0"/>
              </a:spcAft>
              <a:defRPr>
                <a:solidFill>
                  <a:schemeClr val="tx1"/>
                </a:solidFill>
                <a:latin typeface="Arial" pitchFamily="34" charset="0"/>
                <a:ea typeface="Geneva" pitchFamily="34" charset="0"/>
                <a:cs typeface="Geneva" pitchFamily="34" charset="0"/>
              </a:defRPr>
            </a:lvl6pPr>
            <a:lvl7pPr marL="2971800" indent="-228600" defTabSz="762000" eaLnBrk="0" fontAlgn="base" hangingPunct="0">
              <a:spcBef>
                <a:spcPct val="0"/>
              </a:spcBef>
              <a:spcAft>
                <a:spcPct val="0"/>
              </a:spcAft>
              <a:defRPr>
                <a:solidFill>
                  <a:schemeClr val="tx1"/>
                </a:solidFill>
                <a:latin typeface="Arial" pitchFamily="34" charset="0"/>
                <a:ea typeface="Geneva" pitchFamily="34" charset="0"/>
                <a:cs typeface="Geneva" pitchFamily="34" charset="0"/>
              </a:defRPr>
            </a:lvl7pPr>
            <a:lvl8pPr marL="3429000" indent="-228600" defTabSz="762000" eaLnBrk="0" fontAlgn="base" hangingPunct="0">
              <a:spcBef>
                <a:spcPct val="0"/>
              </a:spcBef>
              <a:spcAft>
                <a:spcPct val="0"/>
              </a:spcAft>
              <a:defRPr>
                <a:solidFill>
                  <a:schemeClr val="tx1"/>
                </a:solidFill>
                <a:latin typeface="Arial" pitchFamily="34" charset="0"/>
                <a:ea typeface="Geneva" pitchFamily="34" charset="0"/>
                <a:cs typeface="Geneva" pitchFamily="34" charset="0"/>
              </a:defRPr>
            </a:lvl8pPr>
            <a:lvl9pPr marL="3886200" indent="-228600" defTabSz="762000" eaLnBrk="0" fontAlgn="base" hangingPunct="0">
              <a:spcBef>
                <a:spcPct val="0"/>
              </a:spcBef>
              <a:spcAft>
                <a:spcPct val="0"/>
              </a:spcAft>
              <a:defRPr>
                <a:solidFill>
                  <a:schemeClr val="tx1"/>
                </a:solidFill>
                <a:latin typeface="Arial" pitchFamily="34" charset="0"/>
                <a:ea typeface="Geneva" pitchFamily="34" charset="0"/>
                <a:cs typeface="Geneva" pitchFamily="34" charset="0"/>
              </a:defRPr>
            </a:lvl9pPr>
          </a:lstStyle>
          <a:p>
            <a:pPr eaLnBrk="1" hangingPunct="1">
              <a:lnSpc>
                <a:spcPct val="50000"/>
              </a:lnSpc>
              <a:spcBef>
                <a:spcPct val="50000"/>
              </a:spcBef>
              <a:defRPr/>
            </a:pPr>
            <a:r>
              <a:rPr lang="en-US" sz="1600" b="1" dirty="0" smtClean="0">
                <a:solidFill>
                  <a:srgbClr val="1F497D"/>
                </a:solidFill>
                <a:latin typeface="+mn-lt"/>
                <a:ea typeface="MS PGothic" pitchFamily="34" charset="-128"/>
              </a:rPr>
              <a:t>SA</a:t>
            </a:r>
            <a:r>
              <a:rPr lang="sr-Latn-CS" sz="1600" b="1" dirty="0" smtClean="0">
                <a:solidFill>
                  <a:srgbClr val="1F497D"/>
                </a:solidFill>
                <a:latin typeface="+mn-lt"/>
                <a:ea typeface="MS PGothic" pitchFamily="34" charset="-128"/>
              </a:rPr>
              <a:t>D</a:t>
            </a:r>
            <a:endParaRPr lang="en-US" sz="1600" b="1" dirty="0">
              <a:solidFill>
                <a:srgbClr val="1F497D"/>
              </a:solidFill>
              <a:latin typeface="+mn-lt"/>
              <a:ea typeface="MS PGothic" pitchFamily="34" charset="-128"/>
            </a:endParaRPr>
          </a:p>
          <a:p>
            <a:pPr eaLnBrk="1" hangingPunct="1">
              <a:lnSpc>
                <a:spcPct val="50000"/>
              </a:lnSpc>
              <a:spcBef>
                <a:spcPct val="50000"/>
              </a:spcBef>
              <a:defRPr/>
            </a:pPr>
            <a:r>
              <a:rPr lang="en-US" sz="1600" b="1" dirty="0">
                <a:solidFill>
                  <a:srgbClr val="1F497D"/>
                </a:solidFill>
                <a:latin typeface="+mn-lt"/>
                <a:ea typeface="MS PGothic" pitchFamily="34" charset="-128"/>
              </a:rPr>
              <a:t>53.1</a:t>
            </a:r>
          </a:p>
        </p:txBody>
      </p:sp>
      <p:sp>
        <p:nvSpPr>
          <p:cNvPr id="15366" name="Text Box 35"/>
          <p:cNvSpPr txBox="1">
            <a:spLocks noChangeArrowheads="1"/>
          </p:cNvSpPr>
          <p:nvPr/>
        </p:nvSpPr>
        <p:spPr bwMode="auto">
          <a:xfrm>
            <a:off x="171450" y="2144713"/>
            <a:ext cx="1439863" cy="461962"/>
          </a:xfrm>
          <a:prstGeom prst="rect">
            <a:avLst/>
          </a:prstGeom>
          <a:noFill/>
          <a:ln>
            <a:noFill/>
          </a:ln>
          <a:extLst>
            <a:ext uri="{909E8E84-426E-40DD-AFC4-6F175D3DCCD1}"/>
            <a:ext uri="{91240B29-F687-4F45-9708-019B960494DF}"/>
          </a:extLst>
        </p:spPr>
        <p:txBody>
          <a:bodyPr>
            <a:spAutoFit/>
          </a:bodyPr>
          <a:lstStyle>
            <a:lvl1pPr defTabSz="762000" eaLnBrk="0" hangingPunct="0">
              <a:defRPr>
                <a:solidFill>
                  <a:schemeClr val="tx1"/>
                </a:solidFill>
                <a:latin typeface="Arial" pitchFamily="34" charset="0"/>
                <a:ea typeface="Geneva" pitchFamily="34" charset="0"/>
                <a:cs typeface="Geneva" pitchFamily="34" charset="0"/>
              </a:defRPr>
            </a:lvl1pPr>
            <a:lvl2pPr marL="742950" indent="-285750" defTabSz="762000" eaLnBrk="0" hangingPunct="0">
              <a:defRPr>
                <a:solidFill>
                  <a:schemeClr val="tx1"/>
                </a:solidFill>
                <a:latin typeface="Arial" pitchFamily="34" charset="0"/>
                <a:ea typeface="Geneva" pitchFamily="34" charset="0"/>
                <a:cs typeface="Geneva" pitchFamily="34" charset="0"/>
              </a:defRPr>
            </a:lvl2pPr>
            <a:lvl3pPr marL="1143000" indent="-228600" defTabSz="762000" eaLnBrk="0" hangingPunct="0">
              <a:defRPr>
                <a:solidFill>
                  <a:schemeClr val="tx1"/>
                </a:solidFill>
                <a:latin typeface="Arial" pitchFamily="34" charset="0"/>
                <a:ea typeface="Geneva" pitchFamily="34" charset="0"/>
                <a:cs typeface="Geneva" pitchFamily="34" charset="0"/>
              </a:defRPr>
            </a:lvl3pPr>
            <a:lvl4pPr marL="1600200" indent="-228600" defTabSz="762000" eaLnBrk="0" hangingPunct="0">
              <a:defRPr>
                <a:solidFill>
                  <a:schemeClr val="tx1"/>
                </a:solidFill>
                <a:latin typeface="Arial" pitchFamily="34" charset="0"/>
                <a:ea typeface="Geneva" pitchFamily="34" charset="0"/>
                <a:cs typeface="Geneva" pitchFamily="34" charset="0"/>
              </a:defRPr>
            </a:lvl4pPr>
            <a:lvl5pPr marL="2057400" indent="-228600" defTabSz="762000" eaLnBrk="0" hangingPunct="0">
              <a:defRPr>
                <a:solidFill>
                  <a:schemeClr val="tx1"/>
                </a:solidFill>
                <a:latin typeface="Arial" pitchFamily="34" charset="0"/>
                <a:ea typeface="Geneva" pitchFamily="34" charset="0"/>
                <a:cs typeface="Geneva" pitchFamily="34" charset="0"/>
              </a:defRPr>
            </a:lvl5pPr>
            <a:lvl6pPr marL="2514600" indent="-228600" defTabSz="762000" eaLnBrk="0" fontAlgn="base" hangingPunct="0">
              <a:spcBef>
                <a:spcPct val="0"/>
              </a:spcBef>
              <a:spcAft>
                <a:spcPct val="0"/>
              </a:spcAft>
              <a:defRPr>
                <a:solidFill>
                  <a:schemeClr val="tx1"/>
                </a:solidFill>
                <a:latin typeface="Arial" pitchFamily="34" charset="0"/>
                <a:ea typeface="Geneva" pitchFamily="34" charset="0"/>
                <a:cs typeface="Geneva" pitchFamily="34" charset="0"/>
              </a:defRPr>
            </a:lvl6pPr>
            <a:lvl7pPr marL="2971800" indent="-228600" defTabSz="762000" eaLnBrk="0" fontAlgn="base" hangingPunct="0">
              <a:spcBef>
                <a:spcPct val="0"/>
              </a:spcBef>
              <a:spcAft>
                <a:spcPct val="0"/>
              </a:spcAft>
              <a:defRPr>
                <a:solidFill>
                  <a:schemeClr val="tx1"/>
                </a:solidFill>
                <a:latin typeface="Arial" pitchFamily="34" charset="0"/>
                <a:ea typeface="Geneva" pitchFamily="34" charset="0"/>
                <a:cs typeface="Geneva" pitchFamily="34" charset="0"/>
              </a:defRPr>
            </a:lvl7pPr>
            <a:lvl8pPr marL="3429000" indent="-228600" defTabSz="762000" eaLnBrk="0" fontAlgn="base" hangingPunct="0">
              <a:spcBef>
                <a:spcPct val="0"/>
              </a:spcBef>
              <a:spcAft>
                <a:spcPct val="0"/>
              </a:spcAft>
              <a:defRPr>
                <a:solidFill>
                  <a:schemeClr val="tx1"/>
                </a:solidFill>
                <a:latin typeface="Arial" pitchFamily="34" charset="0"/>
                <a:ea typeface="Geneva" pitchFamily="34" charset="0"/>
                <a:cs typeface="Geneva" pitchFamily="34" charset="0"/>
              </a:defRPr>
            </a:lvl8pPr>
            <a:lvl9pPr marL="3886200" indent="-228600" defTabSz="762000" eaLnBrk="0" fontAlgn="base" hangingPunct="0">
              <a:spcBef>
                <a:spcPct val="0"/>
              </a:spcBef>
              <a:spcAft>
                <a:spcPct val="0"/>
              </a:spcAft>
              <a:defRPr>
                <a:solidFill>
                  <a:schemeClr val="tx1"/>
                </a:solidFill>
                <a:latin typeface="Arial" pitchFamily="34" charset="0"/>
                <a:ea typeface="Geneva" pitchFamily="34" charset="0"/>
                <a:cs typeface="Geneva" pitchFamily="34" charset="0"/>
              </a:defRPr>
            </a:lvl9pPr>
          </a:lstStyle>
          <a:p>
            <a:pPr eaLnBrk="1" hangingPunct="1">
              <a:lnSpc>
                <a:spcPct val="50000"/>
              </a:lnSpc>
              <a:spcBef>
                <a:spcPct val="50000"/>
              </a:spcBef>
              <a:defRPr/>
            </a:pPr>
            <a:r>
              <a:rPr lang="sr-Latn-CS" sz="1600" b="1" dirty="0" smtClean="0">
                <a:solidFill>
                  <a:srgbClr val="1F497D"/>
                </a:solidFill>
                <a:latin typeface="+mn-lt"/>
                <a:ea typeface="MS PGothic" pitchFamily="34" charset="-128"/>
              </a:rPr>
              <a:t>K</a:t>
            </a:r>
            <a:r>
              <a:rPr lang="en-US" sz="1600" b="1" dirty="0" err="1" smtClean="0">
                <a:solidFill>
                  <a:srgbClr val="1F497D"/>
                </a:solidFill>
                <a:latin typeface="+mn-lt"/>
                <a:ea typeface="MS PGothic" pitchFamily="34" charset="-128"/>
              </a:rPr>
              <a:t>anada</a:t>
            </a:r>
            <a:endParaRPr lang="en-US" sz="1600" b="1" dirty="0">
              <a:solidFill>
                <a:srgbClr val="1F497D"/>
              </a:solidFill>
              <a:latin typeface="+mn-lt"/>
              <a:ea typeface="MS PGothic" pitchFamily="34" charset="-128"/>
            </a:endParaRPr>
          </a:p>
          <a:p>
            <a:pPr eaLnBrk="1" hangingPunct="1">
              <a:lnSpc>
                <a:spcPct val="50000"/>
              </a:lnSpc>
              <a:spcBef>
                <a:spcPct val="50000"/>
              </a:spcBef>
              <a:defRPr/>
            </a:pPr>
            <a:r>
              <a:rPr lang="en-US" sz="1600" b="1" dirty="0">
                <a:solidFill>
                  <a:srgbClr val="1F497D"/>
                </a:solidFill>
                <a:latin typeface="+mn-lt"/>
                <a:ea typeface="MS PGothic" pitchFamily="34" charset="-128"/>
              </a:rPr>
              <a:t>41.0</a:t>
            </a:r>
          </a:p>
        </p:txBody>
      </p:sp>
      <p:sp>
        <p:nvSpPr>
          <p:cNvPr id="15367" name="Text Box 36"/>
          <p:cNvSpPr txBox="1">
            <a:spLocks noChangeArrowheads="1"/>
          </p:cNvSpPr>
          <p:nvPr/>
        </p:nvSpPr>
        <p:spPr bwMode="auto">
          <a:xfrm>
            <a:off x="171450" y="4416425"/>
            <a:ext cx="1223963" cy="460375"/>
          </a:xfrm>
          <a:prstGeom prst="rect">
            <a:avLst/>
          </a:prstGeom>
          <a:noFill/>
          <a:ln>
            <a:noFill/>
          </a:ln>
          <a:extLst>
            <a:ext uri="{909E8E84-426E-40DD-AFC4-6F175D3DCCD1}"/>
            <a:ext uri="{91240B29-F687-4F45-9708-019B960494DF}"/>
          </a:extLst>
        </p:spPr>
        <p:txBody>
          <a:bodyPr>
            <a:spAutoFit/>
          </a:bodyPr>
          <a:lstStyle>
            <a:lvl1pPr defTabSz="762000" eaLnBrk="0" hangingPunct="0">
              <a:defRPr>
                <a:solidFill>
                  <a:schemeClr val="tx1"/>
                </a:solidFill>
                <a:latin typeface="Arial" pitchFamily="34" charset="0"/>
                <a:ea typeface="Geneva" pitchFamily="34" charset="0"/>
                <a:cs typeface="Geneva" pitchFamily="34" charset="0"/>
              </a:defRPr>
            </a:lvl1pPr>
            <a:lvl2pPr marL="742950" indent="-285750" defTabSz="762000" eaLnBrk="0" hangingPunct="0">
              <a:defRPr>
                <a:solidFill>
                  <a:schemeClr val="tx1"/>
                </a:solidFill>
                <a:latin typeface="Arial" pitchFamily="34" charset="0"/>
                <a:ea typeface="Geneva" pitchFamily="34" charset="0"/>
                <a:cs typeface="Geneva" pitchFamily="34" charset="0"/>
              </a:defRPr>
            </a:lvl2pPr>
            <a:lvl3pPr marL="1143000" indent="-228600" defTabSz="762000" eaLnBrk="0" hangingPunct="0">
              <a:defRPr>
                <a:solidFill>
                  <a:schemeClr val="tx1"/>
                </a:solidFill>
                <a:latin typeface="Arial" pitchFamily="34" charset="0"/>
                <a:ea typeface="Geneva" pitchFamily="34" charset="0"/>
                <a:cs typeface="Geneva" pitchFamily="34" charset="0"/>
              </a:defRPr>
            </a:lvl3pPr>
            <a:lvl4pPr marL="1600200" indent="-228600" defTabSz="762000" eaLnBrk="0" hangingPunct="0">
              <a:defRPr>
                <a:solidFill>
                  <a:schemeClr val="tx1"/>
                </a:solidFill>
                <a:latin typeface="Arial" pitchFamily="34" charset="0"/>
                <a:ea typeface="Geneva" pitchFamily="34" charset="0"/>
                <a:cs typeface="Geneva" pitchFamily="34" charset="0"/>
              </a:defRPr>
            </a:lvl4pPr>
            <a:lvl5pPr marL="2057400" indent="-228600" defTabSz="762000" eaLnBrk="0" hangingPunct="0">
              <a:defRPr>
                <a:solidFill>
                  <a:schemeClr val="tx1"/>
                </a:solidFill>
                <a:latin typeface="Arial" pitchFamily="34" charset="0"/>
                <a:ea typeface="Geneva" pitchFamily="34" charset="0"/>
                <a:cs typeface="Geneva" pitchFamily="34" charset="0"/>
              </a:defRPr>
            </a:lvl5pPr>
            <a:lvl6pPr marL="2514600" indent="-228600" defTabSz="762000" eaLnBrk="0" fontAlgn="base" hangingPunct="0">
              <a:spcBef>
                <a:spcPct val="0"/>
              </a:spcBef>
              <a:spcAft>
                <a:spcPct val="0"/>
              </a:spcAft>
              <a:defRPr>
                <a:solidFill>
                  <a:schemeClr val="tx1"/>
                </a:solidFill>
                <a:latin typeface="Arial" pitchFamily="34" charset="0"/>
                <a:ea typeface="Geneva" pitchFamily="34" charset="0"/>
                <a:cs typeface="Geneva" pitchFamily="34" charset="0"/>
              </a:defRPr>
            </a:lvl6pPr>
            <a:lvl7pPr marL="2971800" indent="-228600" defTabSz="762000" eaLnBrk="0" fontAlgn="base" hangingPunct="0">
              <a:spcBef>
                <a:spcPct val="0"/>
              </a:spcBef>
              <a:spcAft>
                <a:spcPct val="0"/>
              </a:spcAft>
              <a:defRPr>
                <a:solidFill>
                  <a:schemeClr val="tx1"/>
                </a:solidFill>
                <a:latin typeface="Arial" pitchFamily="34" charset="0"/>
                <a:ea typeface="Geneva" pitchFamily="34" charset="0"/>
                <a:cs typeface="Geneva" pitchFamily="34" charset="0"/>
              </a:defRPr>
            </a:lvl7pPr>
            <a:lvl8pPr marL="3429000" indent="-228600" defTabSz="762000" eaLnBrk="0" fontAlgn="base" hangingPunct="0">
              <a:spcBef>
                <a:spcPct val="0"/>
              </a:spcBef>
              <a:spcAft>
                <a:spcPct val="0"/>
              </a:spcAft>
              <a:defRPr>
                <a:solidFill>
                  <a:schemeClr val="tx1"/>
                </a:solidFill>
                <a:latin typeface="Arial" pitchFamily="34" charset="0"/>
                <a:ea typeface="Geneva" pitchFamily="34" charset="0"/>
                <a:cs typeface="Geneva" pitchFamily="34" charset="0"/>
              </a:defRPr>
            </a:lvl8pPr>
            <a:lvl9pPr marL="3886200" indent="-228600" defTabSz="762000" eaLnBrk="0" fontAlgn="base" hangingPunct="0">
              <a:spcBef>
                <a:spcPct val="0"/>
              </a:spcBef>
              <a:spcAft>
                <a:spcPct val="0"/>
              </a:spcAft>
              <a:defRPr>
                <a:solidFill>
                  <a:schemeClr val="tx1"/>
                </a:solidFill>
                <a:latin typeface="Arial" pitchFamily="34" charset="0"/>
                <a:ea typeface="Geneva" pitchFamily="34" charset="0"/>
                <a:cs typeface="Geneva" pitchFamily="34" charset="0"/>
              </a:defRPr>
            </a:lvl9pPr>
          </a:lstStyle>
          <a:p>
            <a:pPr eaLnBrk="1" hangingPunct="1">
              <a:lnSpc>
                <a:spcPct val="50000"/>
              </a:lnSpc>
              <a:spcBef>
                <a:spcPct val="50000"/>
              </a:spcBef>
              <a:defRPr/>
            </a:pPr>
            <a:r>
              <a:rPr lang="en-US" sz="1600" b="1" dirty="0" smtClean="0">
                <a:solidFill>
                  <a:srgbClr val="1F497D"/>
                </a:solidFill>
                <a:latin typeface="+mn-lt"/>
                <a:ea typeface="MS PGothic" pitchFamily="34" charset="-128"/>
              </a:rPr>
              <a:t>Me</a:t>
            </a:r>
            <a:r>
              <a:rPr lang="sr-Latn-CS" sz="1600" b="1" dirty="0" smtClean="0">
                <a:solidFill>
                  <a:srgbClr val="1F497D"/>
                </a:solidFill>
                <a:latin typeface="+mn-lt"/>
                <a:ea typeface="MS PGothic" pitchFamily="34" charset="-128"/>
              </a:rPr>
              <a:t>ksiko</a:t>
            </a:r>
            <a:endParaRPr lang="en-US" sz="1600" b="1" dirty="0">
              <a:solidFill>
                <a:srgbClr val="1F497D"/>
              </a:solidFill>
              <a:latin typeface="+mn-lt"/>
              <a:ea typeface="MS PGothic" pitchFamily="34" charset="-128"/>
            </a:endParaRPr>
          </a:p>
          <a:p>
            <a:pPr eaLnBrk="1" hangingPunct="1">
              <a:lnSpc>
                <a:spcPct val="50000"/>
              </a:lnSpc>
              <a:spcBef>
                <a:spcPct val="50000"/>
              </a:spcBef>
              <a:defRPr/>
            </a:pPr>
            <a:r>
              <a:rPr lang="en-US" sz="1600" b="1" dirty="0">
                <a:solidFill>
                  <a:srgbClr val="1F497D"/>
                </a:solidFill>
                <a:latin typeface="+mn-lt"/>
                <a:ea typeface="MS PGothic" pitchFamily="34" charset="-128"/>
              </a:rPr>
              <a:t>21.8</a:t>
            </a:r>
          </a:p>
        </p:txBody>
      </p:sp>
      <p:sp>
        <p:nvSpPr>
          <p:cNvPr id="15368" name="Text Box 37"/>
          <p:cNvSpPr txBox="1">
            <a:spLocks noChangeArrowheads="1"/>
          </p:cNvSpPr>
          <p:nvPr/>
        </p:nvSpPr>
        <p:spPr bwMode="auto">
          <a:xfrm>
            <a:off x="5526088" y="2030413"/>
            <a:ext cx="1439862" cy="476250"/>
          </a:xfrm>
          <a:prstGeom prst="rect">
            <a:avLst/>
          </a:prstGeom>
          <a:noFill/>
          <a:ln>
            <a:noFill/>
          </a:ln>
          <a:extLst>
            <a:ext uri="{909E8E84-426E-40DD-AFC4-6F175D3DCCD1}"/>
            <a:ext uri="{91240B29-F687-4F45-9708-019B960494DF}"/>
          </a:extLst>
        </p:spPr>
        <p:txBody>
          <a:bodyPr>
            <a:spAutoFit/>
          </a:bodyPr>
          <a:lstStyle>
            <a:lvl1pPr defTabSz="762000" eaLnBrk="0" hangingPunct="0">
              <a:defRPr>
                <a:solidFill>
                  <a:schemeClr val="tx1"/>
                </a:solidFill>
                <a:latin typeface="Arial" pitchFamily="34" charset="0"/>
                <a:ea typeface="Geneva" pitchFamily="34" charset="0"/>
                <a:cs typeface="Geneva" pitchFamily="34" charset="0"/>
              </a:defRPr>
            </a:lvl1pPr>
            <a:lvl2pPr marL="742950" indent="-285750" defTabSz="762000" eaLnBrk="0" hangingPunct="0">
              <a:defRPr>
                <a:solidFill>
                  <a:schemeClr val="tx1"/>
                </a:solidFill>
                <a:latin typeface="Arial" pitchFamily="34" charset="0"/>
                <a:ea typeface="Geneva" pitchFamily="34" charset="0"/>
                <a:cs typeface="Geneva" pitchFamily="34" charset="0"/>
              </a:defRPr>
            </a:lvl2pPr>
            <a:lvl3pPr marL="1143000" indent="-228600" defTabSz="762000" eaLnBrk="0" hangingPunct="0">
              <a:defRPr>
                <a:solidFill>
                  <a:schemeClr val="tx1"/>
                </a:solidFill>
                <a:latin typeface="Arial" pitchFamily="34" charset="0"/>
                <a:ea typeface="Geneva" pitchFamily="34" charset="0"/>
                <a:cs typeface="Geneva" pitchFamily="34" charset="0"/>
              </a:defRPr>
            </a:lvl3pPr>
            <a:lvl4pPr marL="1600200" indent="-228600" defTabSz="762000" eaLnBrk="0" hangingPunct="0">
              <a:defRPr>
                <a:solidFill>
                  <a:schemeClr val="tx1"/>
                </a:solidFill>
                <a:latin typeface="Arial" pitchFamily="34" charset="0"/>
                <a:ea typeface="Geneva" pitchFamily="34" charset="0"/>
                <a:cs typeface="Geneva" pitchFamily="34" charset="0"/>
              </a:defRPr>
            </a:lvl4pPr>
            <a:lvl5pPr marL="2057400" indent="-228600" defTabSz="762000" eaLnBrk="0" hangingPunct="0">
              <a:defRPr>
                <a:solidFill>
                  <a:schemeClr val="tx1"/>
                </a:solidFill>
                <a:latin typeface="Arial" pitchFamily="34" charset="0"/>
                <a:ea typeface="Geneva" pitchFamily="34" charset="0"/>
                <a:cs typeface="Geneva" pitchFamily="34" charset="0"/>
              </a:defRPr>
            </a:lvl5pPr>
            <a:lvl6pPr marL="2514600" indent="-228600" defTabSz="762000" eaLnBrk="0" fontAlgn="base" hangingPunct="0">
              <a:spcBef>
                <a:spcPct val="0"/>
              </a:spcBef>
              <a:spcAft>
                <a:spcPct val="0"/>
              </a:spcAft>
              <a:defRPr>
                <a:solidFill>
                  <a:schemeClr val="tx1"/>
                </a:solidFill>
                <a:latin typeface="Arial" pitchFamily="34" charset="0"/>
                <a:ea typeface="Geneva" pitchFamily="34" charset="0"/>
                <a:cs typeface="Geneva" pitchFamily="34" charset="0"/>
              </a:defRPr>
            </a:lvl6pPr>
            <a:lvl7pPr marL="2971800" indent="-228600" defTabSz="762000" eaLnBrk="0" fontAlgn="base" hangingPunct="0">
              <a:spcBef>
                <a:spcPct val="0"/>
              </a:spcBef>
              <a:spcAft>
                <a:spcPct val="0"/>
              </a:spcAft>
              <a:defRPr>
                <a:solidFill>
                  <a:schemeClr val="tx1"/>
                </a:solidFill>
                <a:latin typeface="Arial" pitchFamily="34" charset="0"/>
                <a:ea typeface="Geneva" pitchFamily="34" charset="0"/>
                <a:cs typeface="Geneva" pitchFamily="34" charset="0"/>
              </a:defRPr>
            </a:lvl7pPr>
            <a:lvl8pPr marL="3429000" indent="-228600" defTabSz="762000" eaLnBrk="0" fontAlgn="base" hangingPunct="0">
              <a:spcBef>
                <a:spcPct val="0"/>
              </a:spcBef>
              <a:spcAft>
                <a:spcPct val="0"/>
              </a:spcAft>
              <a:defRPr>
                <a:solidFill>
                  <a:schemeClr val="tx1"/>
                </a:solidFill>
                <a:latin typeface="Arial" pitchFamily="34" charset="0"/>
                <a:ea typeface="Geneva" pitchFamily="34" charset="0"/>
                <a:cs typeface="Geneva" pitchFamily="34" charset="0"/>
              </a:defRPr>
            </a:lvl8pPr>
            <a:lvl9pPr marL="3886200" indent="-228600" defTabSz="762000" eaLnBrk="0" fontAlgn="base" hangingPunct="0">
              <a:spcBef>
                <a:spcPct val="0"/>
              </a:spcBef>
              <a:spcAft>
                <a:spcPct val="0"/>
              </a:spcAft>
              <a:defRPr>
                <a:solidFill>
                  <a:schemeClr val="tx1"/>
                </a:solidFill>
                <a:latin typeface="Arial" pitchFamily="34" charset="0"/>
                <a:ea typeface="Geneva" pitchFamily="34" charset="0"/>
                <a:cs typeface="Geneva" pitchFamily="34" charset="0"/>
              </a:defRPr>
            </a:lvl9pPr>
          </a:lstStyle>
          <a:p>
            <a:pPr algn="r" eaLnBrk="1" hangingPunct="1">
              <a:lnSpc>
                <a:spcPct val="50000"/>
              </a:lnSpc>
              <a:spcBef>
                <a:spcPct val="50000"/>
              </a:spcBef>
              <a:defRPr/>
            </a:pPr>
            <a:r>
              <a:rPr lang="en-US" sz="1600" b="1" dirty="0" err="1" smtClean="0">
                <a:solidFill>
                  <a:srgbClr val="1F497D"/>
                </a:solidFill>
                <a:latin typeface="+mn-lt"/>
                <a:ea typeface="MS PGothic" pitchFamily="34" charset="-128"/>
              </a:rPr>
              <a:t>Tur</a:t>
            </a:r>
            <a:r>
              <a:rPr lang="sr-Latn-CS" sz="1600" b="1" dirty="0" smtClean="0">
                <a:solidFill>
                  <a:srgbClr val="1F497D"/>
                </a:solidFill>
                <a:latin typeface="+mn-lt"/>
                <a:ea typeface="MS PGothic" pitchFamily="34" charset="-128"/>
              </a:rPr>
              <a:t>ska</a:t>
            </a:r>
            <a:endParaRPr lang="en-US" sz="1600" b="1" dirty="0">
              <a:solidFill>
                <a:srgbClr val="1F497D"/>
              </a:solidFill>
              <a:latin typeface="+mn-lt"/>
              <a:ea typeface="MS PGothic" pitchFamily="34" charset="-128"/>
            </a:endParaRPr>
          </a:p>
          <a:p>
            <a:pPr algn="r" eaLnBrk="1" hangingPunct="1">
              <a:lnSpc>
                <a:spcPct val="50000"/>
              </a:lnSpc>
              <a:spcBef>
                <a:spcPct val="50000"/>
              </a:spcBef>
              <a:defRPr/>
            </a:pPr>
            <a:r>
              <a:rPr lang="en-US" sz="1600" b="1" dirty="0">
                <a:solidFill>
                  <a:srgbClr val="1F497D"/>
                </a:solidFill>
                <a:latin typeface="+mn-lt"/>
                <a:ea typeface="MS PGothic" pitchFamily="34" charset="-128"/>
              </a:rPr>
              <a:t>19.8</a:t>
            </a:r>
          </a:p>
        </p:txBody>
      </p:sp>
      <p:sp>
        <p:nvSpPr>
          <p:cNvPr id="15369" name="Text Box 38"/>
          <p:cNvSpPr txBox="1">
            <a:spLocks noChangeArrowheads="1"/>
          </p:cNvSpPr>
          <p:nvPr/>
        </p:nvSpPr>
        <p:spPr bwMode="auto">
          <a:xfrm>
            <a:off x="3394075" y="2030413"/>
            <a:ext cx="1665288" cy="461962"/>
          </a:xfrm>
          <a:prstGeom prst="rect">
            <a:avLst/>
          </a:prstGeom>
          <a:noFill/>
          <a:ln>
            <a:noFill/>
          </a:ln>
          <a:extLst>
            <a:ext uri="{909E8E84-426E-40DD-AFC4-6F175D3DCCD1}"/>
            <a:ext uri="{91240B29-F687-4F45-9708-019B960494DF}"/>
          </a:extLst>
        </p:spPr>
        <p:txBody>
          <a:bodyPr>
            <a:spAutoFit/>
          </a:bodyPr>
          <a:lstStyle>
            <a:lvl1pPr defTabSz="762000" eaLnBrk="0" hangingPunct="0">
              <a:defRPr>
                <a:solidFill>
                  <a:schemeClr val="tx1"/>
                </a:solidFill>
                <a:latin typeface="Arial" pitchFamily="34" charset="0"/>
                <a:ea typeface="Geneva" pitchFamily="34" charset="0"/>
                <a:cs typeface="Geneva" pitchFamily="34" charset="0"/>
              </a:defRPr>
            </a:lvl1pPr>
            <a:lvl2pPr marL="742950" indent="-285750" defTabSz="762000" eaLnBrk="0" hangingPunct="0">
              <a:defRPr>
                <a:solidFill>
                  <a:schemeClr val="tx1"/>
                </a:solidFill>
                <a:latin typeface="Arial" pitchFamily="34" charset="0"/>
                <a:ea typeface="Geneva" pitchFamily="34" charset="0"/>
                <a:cs typeface="Geneva" pitchFamily="34" charset="0"/>
              </a:defRPr>
            </a:lvl2pPr>
            <a:lvl3pPr marL="1143000" indent="-228600" defTabSz="762000" eaLnBrk="0" hangingPunct="0">
              <a:defRPr>
                <a:solidFill>
                  <a:schemeClr val="tx1"/>
                </a:solidFill>
                <a:latin typeface="Arial" pitchFamily="34" charset="0"/>
                <a:ea typeface="Geneva" pitchFamily="34" charset="0"/>
                <a:cs typeface="Geneva" pitchFamily="34" charset="0"/>
              </a:defRPr>
            </a:lvl3pPr>
            <a:lvl4pPr marL="1600200" indent="-228600" defTabSz="762000" eaLnBrk="0" hangingPunct="0">
              <a:defRPr>
                <a:solidFill>
                  <a:schemeClr val="tx1"/>
                </a:solidFill>
                <a:latin typeface="Arial" pitchFamily="34" charset="0"/>
                <a:ea typeface="Geneva" pitchFamily="34" charset="0"/>
                <a:cs typeface="Geneva" pitchFamily="34" charset="0"/>
              </a:defRPr>
            </a:lvl4pPr>
            <a:lvl5pPr marL="2057400" indent="-228600" defTabSz="762000" eaLnBrk="0" hangingPunct="0">
              <a:defRPr>
                <a:solidFill>
                  <a:schemeClr val="tx1"/>
                </a:solidFill>
                <a:latin typeface="Arial" pitchFamily="34" charset="0"/>
                <a:ea typeface="Geneva" pitchFamily="34" charset="0"/>
                <a:cs typeface="Geneva" pitchFamily="34" charset="0"/>
              </a:defRPr>
            </a:lvl5pPr>
            <a:lvl6pPr marL="2514600" indent="-228600" defTabSz="762000" eaLnBrk="0" fontAlgn="base" hangingPunct="0">
              <a:spcBef>
                <a:spcPct val="0"/>
              </a:spcBef>
              <a:spcAft>
                <a:spcPct val="0"/>
              </a:spcAft>
              <a:defRPr>
                <a:solidFill>
                  <a:schemeClr val="tx1"/>
                </a:solidFill>
                <a:latin typeface="Arial" pitchFamily="34" charset="0"/>
                <a:ea typeface="Geneva" pitchFamily="34" charset="0"/>
                <a:cs typeface="Geneva" pitchFamily="34" charset="0"/>
              </a:defRPr>
            </a:lvl6pPr>
            <a:lvl7pPr marL="2971800" indent="-228600" defTabSz="762000" eaLnBrk="0" fontAlgn="base" hangingPunct="0">
              <a:spcBef>
                <a:spcPct val="0"/>
              </a:spcBef>
              <a:spcAft>
                <a:spcPct val="0"/>
              </a:spcAft>
              <a:defRPr>
                <a:solidFill>
                  <a:schemeClr val="tx1"/>
                </a:solidFill>
                <a:latin typeface="Arial" pitchFamily="34" charset="0"/>
                <a:ea typeface="Geneva" pitchFamily="34" charset="0"/>
                <a:cs typeface="Geneva" pitchFamily="34" charset="0"/>
              </a:defRPr>
            </a:lvl7pPr>
            <a:lvl8pPr marL="3429000" indent="-228600" defTabSz="762000" eaLnBrk="0" fontAlgn="base" hangingPunct="0">
              <a:spcBef>
                <a:spcPct val="0"/>
              </a:spcBef>
              <a:spcAft>
                <a:spcPct val="0"/>
              </a:spcAft>
              <a:defRPr>
                <a:solidFill>
                  <a:schemeClr val="tx1"/>
                </a:solidFill>
                <a:latin typeface="Arial" pitchFamily="34" charset="0"/>
                <a:ea typeface="Geneva" pitchFamily="34" charset="0"/>
                <a:cs typeface="Geneva" pitchFamily="34" charset="0"/>
              </a:defRPr>
            </a:lvl8pPr>
            <a:lvl9pPr marL="3886200" indent="-228600" defTabSz="762000" eaLnBrk="0" fontAlgn="base" hangingPunct="0">
              <a:spcBef>
                <a:spcPct val="0"/>
              </a:spcBef>
              <a:spcAft>
                <a:spcPct val="0"/>
              </a:spcAft>
              <a:defRPr>
                <a:solidFill>
                  <a:schemeClr val="tx1"/>
                </a:solidFill>
                <a:latin typeface="Arial" pitchFamily="34" charset="0"/>
                <a:ea typeface="Geneva" pitchFamily="34" charset="0"/>
                <a:cs typeface="Geneva" pitchFamily="34" charset="0"/>
              </a:defRPr>
            </a:lvl9pPr>
          </a:lstStyle>
          <a:p>
            <a:pPr algn="r" eaLnBrk="1" hangingPunct="1">
              <a:lnSpc>
                <a:spcPct val="50000"/>
              </a:lnSpc>
              <a:spcBef>
                <a:spcPct val="50000"/>
              </a:spcBef>
              <a:defRPr/>
            </a:pPr>
            <a:r>
              <a:rPr lang="sr-Latn-CS" sz="1600" b="1" dirty="0" smtClean="0">
                <a:solidFill>
                  <a:srgbClr val="1F497D"/>
                </a:solidFill>
                <a:latin typeface="+mn-lt"/>
                <a:ea typeface="MS PGothic" pitchFamily="34" charset="-128"/>
              </a:rPr>
              <a:t>Nemačka</a:t>
            </a:r>
            <a:endParaRPr lang="en-US" sz="1600" b="1" dirty="0">
              <a:solidFill>
                <a:srgbClr val="1F497D"/>
              </a:solidFill>
              <a:latin typeface="+mn-lt"/>
              <a:ea typeface="MS PGothic" pitchFamily="34" charset="-128"/>
            </a:endParaRPr>
          </a:p>
          <a:p>
            <a:pPr algn="r" eaLnBrk="1" hangingPunct="1">
              <a:lnSpc>
                <a:spcPct val="50000"/>
              </a:lnSpc>
              <a:spcBef>
                <a:spcPct val="50000"/>
              </a:spcBef>
              <a:defRPr/>
            </a:pPr>
            <a:r>
              <a:rPr lang="en-US" sz="1600" b="1" dirty="0">
                <a:solidFill>
                  <a:srgbClr val="1F497D"/>
                </a:solidFill>
                <a:latin typeface="+mn-lt"/>
                <a:ea typeface="MS PGothic" pitchFamily="34" charset="-128"/>
              </a:rPr>
              <a:t>33.6</a:t>
            </a:r>
          </a:p>
        </p:txBody>
      </p:sp>
      <p:sp>
        <p:nvSpPr>
          <p:cNvPr id="15370" name="Text Box 39"/>
          <p:cNvSpPr txBox="1">
            <a:spLocks noChangeArrowheads="1"/>
          </p:cNvSpPr>
          <p:nvPr/>
        </p:nvSpPr>
        <p:spPr bwMode="auto">
          <a:xfrm>
            <a:off x="2528888" y="4048125"/>
            <a:ext cx="1331912" cy="461963"/>
          </a:xfrm>
          <a:prstGeom prst="rect">
            <a:avLst/>
          </a:prstGeom>
          <a:noFill/>
          <a:ln>
            <a:noFill/>
          </a:ln>
          <a:extLst>
            <a:ext uri="{909E8E84-426E-40DD-AFC4-6F175D3DCCD1}"/>
            <a:ext uri="{91240B29-F687-4F45-9708-019B960494DF}"/>
          </a:extLst>
        </p:spPr>
        <p:txBody>
          <a:bodyPr>
            <a:spAutoFit/>
          </a:bodyPr>
          <a:lstStyle>
            <a:lvl1pPr defTabSz="762000" eaLnBrk="0" hangingPunct="0">
              <a:defRPr>
                <a:solidFill>
                  <a:schemeClr val="tx1"/>
                </a:solidFill>
                <a:latin typeface="Arial" pitchFamily="34" charset="0"/>
                <a:ea typeface="Geneva" pitchFamily="34" charset="0"/>
                <a:cs typeface="Geneva" pitchFamily="34" charset="0"/>
              </a:defRPr>
            </a:lvl1pPr>
            <a:lvl2pPr marL="742950" indent="-285750" defTabSz="762000" eaLnBrk="0" hangingPunct="0">
              <a:defRPr>
                <a:solidFill>
                  <a:schemeClr val="tx1"/>
                </a:solidFill>
                <a:latin typeface="Arial" pitchFamily="34" charset="0"/>
                <a:ea typeface="Geneva" pitchFamily="34" charset="0"/>
                <a:cs typeface="Geneva" pitchFamily="34" charset="0"/>
              </a:defRPr>
            </a:lvl2pPr>
            <a:lvl3pPr marL="1143000" indent="-228600" defTabSz="762000" eaLnBrk="0" hangingPunct="0">
              <a:defRPr>
                <a:solidFill>
                  <a:schemeClr val="tx1"/>
                </a:solidFill>
                <a:latin typeface="Arial" pitchFamily="34" charset="0"/>
                <a:ea typeface="Geneva" pitchFamily="34" charset="0"/>
                <a:cs typeface="Geneva" pitchFamily="34" charset="0"/>
              </a:defRPr>
            </a:lvl3pPr>
            <a:lvl4pPr marL="1600200" indent="-228600" defTabSz="762000" eaLnBrk="0" hangingPunct="0">
              <a:defRPr>
                <a:solidFill>
                  <a:schemeClr val="tx1"/>
                </a:solidFill>
                <a:latin typeface="Arial" pitchFamily="34" charset="0"/>
                <a:ea typeface="Geneva" pitchFamily="34" charset="0"/>
                <a:cs typeface="Geneva" pitchFamily="34" charset="0"/>
              </a:defRPr>
            </a:lvl4pPr>
            <a:lvl5pPr marL="2057400" indent="-228600" defTabSz="762000" eaLnBrk="0" hangingPunct="0">
              <a:defRPr>
                <a:solidFill>
                  <a:schemeClr val="tx1"/>
                </a:solidFill>
                <a:latin typeface="Arial" pitchFamily="34" charset="0"/>
                <a:ea typeface="Geneva" pitchFamily="34" charset="0"/>
                <a:cs typeface="Geneva" pitchFamily="34" charset="0"/>
              </a:defRPr>
            </a:lvl5pPr>
            <a:lvl6pPr marL="2514600" indent="-228600" defTabSz="762000" eaLnBrk="0" fontAlgn="base" hangingPunct="0">
              <a:spcBef>
                <a:spcPct val="0"/>
              </a:spcBef>
              <a:spcAft>
                <a:spcPct val="0"/>
              </a:spcAft>
              <a:defRPr>
                <a:solidFill>
                  <a:schemeClr val="tx1"/>
                </a:solidFill>
                <a:latin typeface="Arial" pitchFamily="34" charset="0"/>
                <a:ea typeface="Geneva" pitchFamily="34" charset="0"/>
                <a:cs typeface="Geneva" pitchFamily="34" charset="0"/>
              </a:defRPr>
            </a:lvl6pPr>
            <a:lvl7pPr marL="2971800" indent="-228600" defTabSz="762000" eaLnBrk="0" fontAlgn="base" hangingPunct="0">
              <a:spcBef>
                <a:spcPct val="0"/>
              </a:spcBef>
              <a:spcAft>
                <a:spcPct val="0"/>
              </a:spcAft>
              <a:defRPr>
                <a:solidFill>
                  <a:schemeClr val="tx1"/>
                </a:solidFill>
                <a:latin typeface="Arial" pitchFamily="34" charset="0"/>
                <a:ea typeface="Geneva" pitchFamily="34" charset="0"/>
                <a:cs typeface="Geneva" pitchFamily="34" charset="0"/>
              </a:defRPr>
            </a:lvl7pPr>
            <a:lvl8pPr marL="3429000" indent="-228600" defTabSz="762000" eaLnBrk="0" fontAlgn="base" hangingPunct="0">
              <a:spcBef>
                <a:spcPct val="0"/>
              </a:spcBef>
              <a:spcAft>
                <a:spcPct val="0"/>
              </a:spcAft>
              <a:defRPr>
                <a:solidFill>
                  <a:schemeClr val="tx1"/>
                </a:solidFill>
                <a:latin typeface="Arial" pitchFamily="34" charset="0"/>
                <a:ea typeface="Geneva" pitchFamily="34" charset="0"/>
                <a:cs typeface="Geneva" pitchFamily="34" charset="0"/>
              </a:defRPr>
            </a:lvl8pPr>
            <a:lvl9pPr marL="3886200" indent="-228600" defTabSz="762000" eaLnBrk="0" fontAlgn="base" hangingPunct="0">
              <a:spcBef>
                <a:spcPct val="0"/>
              </a:spcBef>
              <a:spcAft>
                <a:spcPct val="0"/>
              </a:spcAft>
              <a:defRPr>
                <a:solidFill>
                  <a:schemeClr val="tx1"/>
                </a:solidFill>
                <a:latin typeface="Arial" pitchFamily="34" charset="0"/>
                <a:ea typeface="Geneva" pitchFamily="34" charset="0"/>
                <a:cs typeface="Geneva" pitchFamily="34" charset="0"/>
              </a:defRPr>
            </a:lvl9pPr>
          </a:lstStyle>
          <a:p>
            <a:pPr eaLnBrk="1" hangingPunct="1">
              <a:lnSpc>
                <a:spcPct val="50000"/>
              </a:lnSpc>
              <a:spcBef>
                <a:spcPct val="50000"/>
              </a:spcBef>
              <a:defRPr/>
            </a:pPr>
            <a:r>
              <a:rPr lang="sr-Latn-CS" sz="1600" b="1" dirty="0" smtClean="0">
                <a:solidFill>
                  <a:srgbClr val="1F497D"/>
                </a:solidFill>
                <a:latin typeface="+mn-lt"/>
                <a:ea typeface="MS PGothic" pitchFamily="34" charset="-128"/>
              </a:rPr>
              <a:t>Š</a:t>
            </a:r>
            <a:r>
              <a:rPr lang="en-US" sz="1600" b="1" dirty="0" smtClean="0">
                <a:solidFill>
                  <a:srgbClr val="1F497D"/>
                </a:solidFill>
                <a:latin typeface="+mn-lt"/>
                <a:ea typeface="MS PGothic" pitchFamily="34" charset="-128"/>
              </a:rPr>
              <a:t>pa</a:t>
            </a:r>
            <a:r>
              <a:rPr lang="sr-Latn-CS" sz="1600" b="1" dirty="0" smtClean="0">
                <a:solidFill>
                  <a:srgbClr val="1F497D"/>
                </a:solidFill>
                <a:latin typeface="+mn-lt"/>
                <a:ea typeface="MS PGothic" pitchFamily="34" charset="-128"/>
              </a:rPr>
              <a:t>nija</a:t>
            </a:r>
            <a:endParaRPr lang="en-US" sz="1600" b="1" dirty="0" smtClean="0">
              <a:solidFill>
                <a:srgbClr val="1F497D"/>
              </a:solidFill>
              <a:latin typeface="+mn-lt"/>
              <a:ea typeface="MS PGothic" pitchFamily="34" charset="-128"/>
            </a:endParaRPr>
          </a:p>
          <a:p>
            <a:pPr eaLnBrk="1" hangingPunct="1">
              <a:lnSpc>
                <a:spcPct val="50000"/>
              </a:lnSpc>
              <a:spcBef>
                <a:spcPct val="50000"/>
              </a:spcBef>
              <a:defRPr/>
            </a:pPr>
            <a:r>
              <a:rPr lang="en-US" sz="1600" b="1" dirty="0" smtClean="0">
                <a:solidFill>
                  <a:srgbClr val="1F497D"/>
                </a:solidFill>
                <a:latin typeface="+mn-lt"/>
                <a:ea typeface="MS PGothic" pitchFamily="34" charset="-128"/>
              </a:rPr>
              <a:t>35.0</a:t>
            </a:r>
            <a:endParaRPr lang="en-US" sz="1600" b="1" dirty="0">
              <a:solidFill>
                <a:srgbClr val="1F497D"/>
              </a:solidFill>
              <a:latin typeface="+mn-lt"/>
              <a:ea typeface="MS PGothic" pitchFamily="34" charset="-128"/>
            </a:endParaRPr>
          </a:p>
        </p:txBody>
      </p:sp>
      <p:sp>
        <p:nvSpPr>
          <p:cNvPr id="15371" name="Text Box 40"/>
          <p:cNvSpPr txBox="1">
            <a:spLocks noChangeArrowheads="1"/>
          </p:cNvSpPr>
          <p:nvPr/>
        </p:nvSpPr>
        <p:spPr bwMode="auto">
          <a:xfrm>
            <a:off x="2938463" y="3290888"/>
            <a:ext cx="1441450" cy="461962"/>
          </a:xfrm>
          <a:prstGeom prst="rect">
            <a:avLst/>
          </a:prstGeom>
          <a:noFill/>
          <a:ln>
            <a:noFill/>
          </a:ln>
          <a:extLst>
            <a:ext uri="{909E8E84-426E-40DD-AFC4-6F175D3DCCD1}"/>
            <a:ext uri="{91240B29-F687-4F45-9708-019B960494DF}"/>
          </a:extLst>
        </p:spPr>
        <p:txBody>
          <a:bodyPr>
            <a:spAutoFit/>
          </a:bodyPr>
          <a:lstStyle>
            <a:lvl1pPr defTabSz="762000" eaLnBrk="0" hangingPunct="0">
              <a:defRPr>
                <a:solidFill>
                  <a:schemeClr val="tx1"/>
                </a:solidFill>
                <a:latin typeface="Arial" pitchFamily="34" charset="0"/>
                <a:ea typeface="Geneva" pitchFamily="34" charset="0"/>
                <a:cs typeface="Geneva" pitchFamily="34" charset="0"/>
              </a:defRPr>
            </a:lvl1pPr>
            <a:lvl2pPr marL="742950" indent="-285750" defTabSz="762000" eaLnBrk="0" hangingPunct="0">
              <a:defRPr>
                <a:solidFill>
                  <a:schemeClr val="tx1"/>
                </a:solidFill>
                <a:latin typeface="Arial" pitchFamily="34" charset="0"/>
                <a:ea typeface="Geneva" pitchFamily="34" charset="0"/>
                <a:cs typeface="Geneva" pitchFamily="34" charset="0"/>
              </a:defRPr>
            </a:lvl2pPr>
            <a:lvl3pPr marL="1143000" indent="-228600" defTabSz="762000" eaLnBrk="0" hangingPunct="0">
              <a:defRPr>
                <a:solidFill>
                  <a:schemeClr val="tx1"/>
                </a:solidFill>
                <a:latin typeface="Arial" pitchFamily="34" charset="0"/>
                <a:ea typeface="Geneva" pitchFamily="34" charset="0"/>
                <a:cs typeface="Geneva" pitchFamily="34" charset="0"/>
              </a:defRPr>
            </a:lvl3pPr>
            <a:lvl4pPr marL="1600200" indent="-228600" defTabSz="762000" eaLnBrk="0" hangingPunct="0">
              <a:defRPr>
                <a:solidFill>
                  <a:schemeClr val="tx1"/>
                </a:solidFill>
                <a:latin typeface="Arial" pitchFamily="34" charset="0"/>
                <a:ea typeface="Geneva" pitchFamily="34" charset="0"/>
                <a:cs typeface="Geneva" pitchFamily="34" charset="0"/>
              </a:defRPr>
            </a:lvl4pPr>
            <a:lvl5pPr marL="2057400" indent="-228600" defTabSz="762000" eaLnBrk="0" hangingPunct="0">
              <a:defRPr>
                <a:solidFill>
                  <a:schemeClr val="tx1"/>
                </a:solidFill>
                <a:latin typeface="Arial" pitchFamily="34" charset="0"/>
                <a:ea typeface="Geneva" pitchFamily="34" charset="0"/>
                <a:cs typeface="Geneva" pitchFamily="34" charset="0"/>
              </a:defRPr>
            </a:lvl5pPr>
            <a:lvl6pPr marL="2514600" indent="-228600" defTabSz="762000" eaLnBrk="0" fontAlgn="base" hangingPunct="0">
              <a:spcBef>
                <a:spcPct val="0"/>
              </a:spcBef>
              <a:spcAft>
                <a:spcPct val="0"/>
              </a:spcAft>
              <a:defRPr>
                <a:solidFill>
                  <a:schemeClr val="tx1"/>
                </a:solidFill>
                <a:latin typeface="Arial" pitchFamily="34" charset="0"/>
                <a:ea typeface="Geneva" pitchFamily="34" charset="0"/>
                <a:cs typeface="Geneva" pitchFamily="34" charset="0"/>
              </a:defRPr>
            </a:lvl6pPr>
            <a:lvl7pPr marL="2971800" indent="-228600" defTabSz="762000" eaLnBrk="0" fontAlgn="base" hangingPunct="0">
              <a:spcBef>
                <a:spcPct val="0"/>
              </a:spcBef>
              <a:spcAft>
                <a:spcPct val="0"/>
              </a:spcAft>
              <a:defRPr>
                <a:solidFill>
                  <a:schemeClr val="tx1"/>
                </a:solidFill>
                <a:latin typeface="Arial" pitchFamily="34" charset="0"/>
                <a:ea typeface="Geneva" pitchFamily="34" charset="0"/>
                <a:cs typeface="Geneva" pitchFamily="34" charset="0"/>
              </a:defRPr>
            </a:lvl7pPr>
            <a:lvl8pPr marL="3429000" indent="-228600" defTabSz="762000" eaLnBrk="0" fontAlgn="base" hangingPunct="0">
              <a:spcBef>
                <a:spcPct val="0"/>
              </a:spcBef>
              <a:spcAft>
                <a:spcPct val="0"/>
              </a:spcAft>
              <a:defRPr>
                <a:solidFill>
                  <a:schemeClr val="tx1"/>
                </a:solidFill>
                <a:latin typeface="Arial" pitchFamily="34" charset="0"/>
                <a:ea typeface="Geneva" pitchFamily="34" charset="0"/>
                <a:cs typeface="Geneva" pitchFamily="34" charset="0"/>
              </a:defRPr>
            </a:lvl8pPr>
            <a:lvl9pPr marL="3886200" indent="-228600" defTabSz="762000" eaLnBrk="0" fontAlgn="base" hangingPunct="0">
              <a:spcBef>
                <a:spcPct val="0"/>
              </a:spcBef>
              <a:spcAft>
                <a:spcPct val="0"/>
              </a:spcAft>
              <a:defRPr>
                <a:solidFill>
                  <a:schemeClr val="tx1"/>
                </a:solidFill>
                <a:latin typeface="Arial" pitchFamily="34" charset="0"/>
                <a:ea typeface="Geneva" pitchFamily="34" charset="0"/>
                <a:cs typeface="Geneva" pitchFamily="34" charset="0"/>
              </a:defRPr>
            </a:lvl9pPr>
          </a:lstStyle>
          <a:p>
            <a:pPr eaLnBrk="1" hangingPunct="1">
              <a:lnSpc>
                <a:spcPct val="50000"/>
              </a:lnSpc>
              <a:spcBef>
                <a:spcPct val="50000"/>
              </a:spcBef>
              <a:defRPr/>
            </a:pPr>
            <a:r>
              <a:rPr lang="en-US" sz="1600" b="1" dirty="0" err="1" smtClean="0">
                <a:solidFill>
                  <a:srgbClr val="1F497D"/>
                </a:solidFill>
                <a:latin typeface="+mn-lt"/>
                <a:ea typeface="MS PGothic" pitchFamily="34" charset="-128"/>
              </a:rPr>
              <a:t>Gr</a:t>
            </a:r>
            <a:r>
              <a:rPr lang="sr-Latn-CS" sz="1600" b="1" dirty="0" smtClean="0">
                <a:solidFill>
                  <a:srgbClr val="1F497D"/>
                </a:solidFill>
                <a:latin typeface="+mn-lt"/>
                <a:ea typeface="MS PGothic" pitchFamily="34" charset="-128"/>
              </a:rPr>
              <a:t>čka</a:t>
            </a:r>
            <a:endParaRPr lang="en-US" sz="1600" b="1" dirty="0">
              <a:solidFill>
                <a:srgbClr val="1F497D"/>
              </a:solidFill>
              <a:latin typeface="+mn-lt"/>
              <a:ea typeface="MS PGothic" pitchFamily="34" charset="-128"/>
            </a:endParaRPr>
          </a:p>
          <a:p>
            <a:pPr eaLnBrk="1" hangingPunct="1">
              <a:lnSpc>
                <a:spcPct val="50000"/>
              </a:lnSpc>
              <a:spcBef>
                <a:spcPct val="50000"/>
              </a:spcBef>
              <a:defRPr/>
            </a:pPr>
            <a:r>
              <a:rPr lang="en-US" sz="1600" b="1" dirty="0">
                <a:solidFill>
                  <a:srgbClr val="1F497D"/>
                </a:solidFill>
                <a:latin typeface="+mn-lt"/>
                <a:ea typeface="MS PGothic" pitchFamily="34" charset="-128"/>
              </a:rPr>
              <a:t>49.5</a:t>
            </a:r>
          </a:p>
        </p:txBody>
      </p:sp>
      <p:sp>
        <p:nvSpPr>
          <p:cNvPr id="15372" name="Text Box 41"/>
          <p:cNvSpPr txBox="1">
            <a:spLocks noChangeArrowheads="1"/>
          </p:cNvSpPr>
          <p:nvPr/>
        </p:nvSpPr>
        <p:spPr bwMode="auto">
          <a:xfrm>
            <a:off x="2498725" y="2582863"/>
            <a:ext cx="1439863" cy="461962"/>
          </a:xfrm>
          <a:prstGeom prst="rect">
            <a:avLst/>
          </a:prstGeom>
          <a:noFill/>
          <a:ln>
            <a:noFill/>
          </a:ln>
          <a:extLst>
            <a:ext uri="{909E8E84-426E-40DD-AFC4-6F175D3DCCD1}"/>
            <a:ext uri="{91240B29-F687-4F45-9708-019B960494DF}"/>
          </a:extLst>
        </p:spPr>
        <p:txBody>
          <a:bodyPr>
            <a:spAutoFit/>
          </a:bodyPr>
          <a:lstStyle>
            <a:lvl1pPr defTabSz="762000" eaLnBrk="0" hangingPunct="0">
              <a:defRPr>
                <a:solidFill>
                  <a:schemeClr val="tx1"/>
                </a:solidFill>
                <a:latin typeface="Arial" pitchFamily="34" charset="0"/>
                <a:ea typeface="Geneva" pitchFamily="34" charset="0"/>
                <a:cs typeface="Geneva" pitchFamily="34" charset="0"/>
              </a:defRPr>
            </a:lvl1pPr>
            <a:lvl2pPr marL="742950" indent="-285750" defTabSz="762000" eaLnBrk="0" hangingPunct="0">
              <a:defRPr>
                <a:solidFill>
                  <a:schemeClr val="tx1"/>
                </a:solidFill>
                <a:latin typeface="Arial" pitchFamily="34" charset="0"/>
                <a:ea typeface="Geneva" pitchFamily="34" charset="0"/>
                <a:cs typeface="Geneva" pitchFamily="34" charset="0"/>
              </a:defRPr>
            </a:lvl2pPr>
            <a:lvl3pPr marL="1143000" indent="-228600" defTabSz="762000" eaLnBrk="0" hangingPunct="0">
              <a:defRPr>
                <a:solidFill>
                  <a:schemeClr val="tx1"/>
                </a:solidFill>
                <a:latin typeface="Arial" pitchFamily="34" charset="0"/>
                <a:ea typeface="Geneva" pitchFamily="34" charset="0"/>
                <a:cs typeface="Geneva" pitchFamily="34" charset="0"/>
              </a:defRPr>
            </a:lvl3pPr>
            <a:lvl4pPr marL="1600200" indent="-228600" defTabSz="762000" eaLnBrk="0" hangingPunct="0">
              <a:defRPr>
                <a:solidFill>
                  <a:schemeClr val="tx1"/>
                </a:solidFill>
                <a:latin typeface="Arial" pitchFamily="34" charset="0"/>
                <a:ea typeface="Geneva" pitchFamily="34" charset="0"/>
                <a:cs typeface="Geneva" pitchFamily="34" charset="0"/>
              </a:defRPr>
            </a:lvl4pPr>
            <a:lvl5pPr marL="2057400" indent="-228600" defTabSz="762000" eaLnBrk="0" hangingPunct="0">
              <a:defRPr>
                <a:solidFill>
                  <a:schemeClr val="tx1"/>
                </a:solidFill>
                <a:latin typeface="Arial" pitchFamily="34" charset="0"/>
                <a:ea typeface="Geneva" pitchFamily="34" charset="0"/>
                <a:cs typeface="Geneva" pitchFamily="34" charset="0"/>
              </a:defRPr>
            </a:lvl5pPr>
            <a:lvl6pPr marL="2514600" indent="-228600" defTabSz="762000" eaLnBrk="0" fontAlgn="base" hangingPunct="0">
              <a:spcBef>
                <a:spcPct val="0"/>
              </a:spcBef>
              <a:spcAft>
                <a:spcPct val="0"/>
              </a:spcAft>
              <a:defRPr>
                <a:solidFill>
                  <a:schemeClr val="tx1"/>
                </a:solidFill>
                <a:latin typeface="Arial" pitchFamily="34" charset="0"/>
                <a:ea typeface="Geneva" pitchFamily="34" charset="0"/>
                <a:cs typeface="Geneva" pitchFamily="34" charset="0"/>
              </a:defRPr>
            </a:lvl6pPr>
            <a:lvl7pPr marL="2971800" indent="-228600" defTabSz="762000" eaLnBrk="0" fontAlgn="base" hangingPunct="0">
              <a:spcBef>
                <a:spcPct val="0"/>
              </a:spcBef>
              <a:spcAft>
                <a:spcPct val="0"/>
              </a:spcAft>
              <a:defRPr>
                <a:solidFill>
                  <a:schemeClr val="tx1"/>
                </a:solidFill>
                <a:latin typeface="Arial" pitchFamily="34" charset="0"/>
                <a:ea typeface="Geneva" pitchFamily="34" charset="0"/>
                <a:cs typeface="Geneva" pitchFamily="34" charset="0"/>
              </a:defRPr>
            </a:lvl7pPr>
            <a:lvl8pPr marL="3429000" indent="-228600" defTabSz="762000" eaLnBrk="0" fontAlgn="base" hangingPunct="0">
              <a:spcBef>
                <a:spcPct val="0"/>
              </a:spcBef>
              <a:spcAft>
                <a:spcPct val="0"/>
              </a:spcAft>
              <a:defRPr>
                <a:solidFill>
                  <a:schemeClr val="tx1"/>
                </a:solidFill>
                <a:latin typeface="Arial" pitchFamily="34" charset="0"/>
                <a:ea typeface="Geneva" pitchFamily="34" charset="0"/>
                <a:cs typeface="Geneva" pitchFamily="34" charset="0"/>
              </a:defRPr>
            </a:lvl8pPr>
            <a:lvl9pPr marL="3886200" indent="-228600" defTabSz="762000" eaLnBrk="0" fontAlgn="base" hangingPunct="0">
              <a:spcBef>
                <a:spcPct val="0"/>
              </a:spcBef>
              <a:spcAft>
                <a:spcPct val="0"/>
              </a:spcAft>
              <a:defRPr>
                <a:solidFill>
                  <a:schemeClr val="tx1"/>
                </a:solidFill>
                <a:latin typeface="Arial" pitchFamily="34" charset="0"/>
                <a:ea typeface="Geneva" pitchFamily="34" charset="0"/>
                <a:cs typeface="Geneva" pitchFamily="34" charset="0"/>
              </a:defRPr>
            </a:lvl9pPr>
          </a:lstStyle>
          <a:p>
            <a:pPr eaLnBrk="1" hangingPunct="1">
              <a:lnSpc>
                <a:spcPct val="50000"/>
              </a:lnSpc>
              <a:spcBef>
                <a:spcPct val="50000"/>
              </a:spcBef>
              <a:defRPr/>
            </a:pPr>
            <a:r>
              <a:rPr lang="en-US" sz="1600" b="1" dirty="0" err="1" smtClean="0">
                <a:solidFill>
                  <a:srgbClr val="1F497D"/>
                </a:solidFill>
                <a:latin typeface="+mn-lt"/>
                <a:ea typeface="MS PGothic" pitchFamily="34" charset="-128"/>
              </a:rPr>
              <a:t>Engl</a:t>
            </a:r>
            <a:r>
              <a:rPr lang="sr-Latn-CS" sz="1600" b="1" dirty="0" smtClean="0">
                <a:solidFill>
                  <a:srgbClr val="1F497D"/>
                </a:solidFill>
                <a:latin typeface="+mn-lt"/>
                <a:ea typeface="MS PGothic" pitchFamily="34" charset="-128"/>
              </a:rPr>
              <a:t>eska</a:t>
            </a:r>
            <a:endParaRPr lang="en-US" sz="1600" b="1" dirty="0">
              <a:solidFill>
                <a:srgbClr val="1F497D"/>
              </a:solidFill>
              <a:latin typeface="+mn-lt"/>
              <a:ea typeface="MS PGothic" pitchFamily="34" charset="-128"/>
            </a:endParaRPr>
          </a:p>
          <a:p>
            <a:pPr eaLnBrk="1" hangingPunct="1">
              <a:lnSpc>
                <a:spcPct val="50000"/>
              </a:lnSpc>
              <a:spcBef>
                <a:spcPct val="50000"/>
              </a:spcBef>
              <a:defRPr/>
            </a:pPr>
            <a:r>
              <a:rPr lang="en-US" sz="1600" b="1" dirty="0">
                <a:solidFill>
                  <a:srgbClr val="1F497D"/>
                </a:solidFill>
                <a:latin typeface="+mn-lt"/>
                <a:ea typeface="MS PGothic" pitchFamily="34" charset="-128"/>
              </a:rPr>
              <a:t>29.2</a:t>
            </a:r>
          </a:p>
        </p:txBody>
      </p:sp>
      <p:sp>
        <p:nvSpPr>
          <p:cNvPr id="15373" name="Text Box 42"/>
          <p:cNvSpPr txBox="1">
            <a:spLocks noChangeArrowheads="1"/>
          </p:cNvSpPr>
          <p:nvPr/>
        </p:nvSpPr>
        <p:spPr bwMode="auto">
          <a:xfrm>
            <a:off x="5162550" y="4660900"/>
            <a:ext cx="1135063" cy="476250"/>
          </a:xfrm>
          <a:prstGeom prst="rect">
            <a:avLst/>
          </a:prstGeom>
          <a:noFill/>
          <a:ln>
            <a:noFill/>
          </a:ln>
          <a:extLst>
            <a:ext uri="{909E8E84-426E-40DD-AFC4-6F175D3DCCD1}"/>
            <a:ext uri="{91240B29-F687-4F45-9708-019B960494DF}"/>
          </a:extLst>
        </p:spPr>
        <p:txBody>
          <a:bodyPr>
            <a:spAutoFit/>
          </a:bodyPr>
          <a:lstStyle>
            <a:lvl1pPr defTabSz="762000" eaLnBrk="0" hangingPunct="0">
              <a:defRPr>
                <a:solidFill>
                  <a:schemeClr val="tx1"/>
                </a:solidFill>
                <a:latin typeface="Arial" pitchFamily="34" charset="0"/>
                <a:ea typeface="Geneva" pitchFamily="34" charset="0"/>
                <a:cs typeface="Geneva" pitchFamily="34" charset="0"/>
              </a:defRPr>
            </a:lvl1pPr>
            <a:lvl2pPr marL="742950" indent="-285750" defTabSz="762000" eaLnBrk="0" hangingPunct="0">
              <a:defRPr>
                <a:solidFill>
                  <a:schemeClr val="tx1"/>
                </a:solidFill>
                <a:latin typeface="Arial" pitchFamily="34" charset="0"/>
                <a:ea typeface="Geneva" pitchFamily="34" charset="0"/>
                <a:cs typeface="Geneva" pitchFamily="34" charset="0"/>
              </a:defRPr>
            </a:lvl2pPr>
            <a:lvl3pPr marL="1143000" indent="-228600" defTabSz="762000" eaLnBrk="0" hangingPunct="0">
              <a:defRPr>
                <a:solidFill>
                  <a:schemeClr val="tx1"/>
                </a:solidFill>
                <a:latin typeface="Arial" pitchFamily="34" charset="0"/>
                <a:ea typeface="Geneva" pitchFamily="34" charset="0"/>
                <a:cs typeface="Geneva" pitchFamily="34" charset="0"/>
              </a:defRPr>
            </a:lvl3pPr>
            <a:lvl4pPr marL="1600200" indent="-228600" defTabSz="762000" eaLnBrk="0" hangingPunct="0">
              <a:defRPr>
                <a:solidFill>
                  <a:schemeClr val="tx1"/>
                </a:solidFill>
                <a:latin typeface="Arial" pitchFamily="34" charset="0"/>
                <a:ea typeface="Geneva" pitchFamily="34" charset="0"/>
                <a:cs typeface="Geneva" pitchFamily="34" charset="0"/>
              </a:defRPr>
            </a:lvl4pPr>
            <a:lvl5pPr marL="2057400" indent="-228600" defTabSz="762000" eaLnBrk="0" hangingPunct="0">
              <a:defRPr>
                <a:solidFill>
                  <a:schemeClr val="tx1"/>
                </a:solidFill>
                <a:latin typeface="Arial" pitchFamily="34" charset="0"/>
                <a:ea typeface="Geneva" pitchFamily="34" charset="0"/>
                <a:cs typeface="Geneva" pitchFamily="34" charset="0"/>
              </a:defRPr>
            </a:lvl5pPr>
            <a:lvl6pPr marL="2514600" indent="-228600" defTabSz="762000" eaLnBrk="0" fontAlgn="base" hangingPunct="0">
              <a:spcBef>
                <a:spcPct val="0"/>
              </a:spcBef>
              <a:spcAft>
                <a:spcPct val="0"/>
              </a:spcAft>
              <a:defRPr>
                <a:solidFill>
                  <a:schemeClr val="tx1"/>
                </a:solidFill>
                <a:latin typeface="Arial" pitchFamily="34" charset="0"/>
                <a:ea typeface="Geneva" pitchFamily="34" charset="0"/>
                <a:cs typeface="Geneva" pitchFamily="34" charset="0"/>
              </a:defRPr>
            </a:lvl6pPr>
            <a:lvl7pPr marL="2971800" indent="-228600" defTabSz="762000" eaLnBrk="0" fontAlgn="base" hangingPunct="0">
              <a:spcBef>
                <a:spcPct val="0"/>
              </a:spcBef>
              <a:spcAft>
                <a:spcPct val="0"/>
              </a:spcAft>
              <a:defRPr>
                <a:solidFill>
                  <a:schemeClr val="tx1"/>
                </a:solidFill>
                <a:latin typeface="Arial" pitchFamily="34" charset="0"/>
                <a:ea typeface="Geneva" pitchFamily="34" charset="0"/>
                <a:cs typeface="Geneva" pitchFamily="34" charset="0"/>
              </a:defRPr>
            </a:lvl7pPr>
            <a:lvl8pPr marL="3429000" indent="-228600" defTabSz="762000" eaLnBrk="0" fontAlgn="base" hangingPunct="0">
              <a:spcBef>
                <a:spcPct val="0"/>
              </a:spcBef>
              <a:spcAft>
                <a:spcPct val="0"/>
              </a:spcAft>
              <a:defRPr>
                <a:solidFill>
                  <a:schemeClr val="tx1"/>
                </a:solidFill>
                <a:latin typeface="Arial" pitchFamily="34" charset="0"/>
                <a:ea typeface="Geneva" pitchFamily="34" charset="0"/>
                <a:cs typeface="Geneva" pitchFamily="34" charset="0"/>
              </a:defRPr>
            </a:lvl8pPr>
            <a:lvl9pPr marL="3886200" indent="-228600" defTabSz="762000" eaLnBrk="0" fontAlgn="base" hangingPunct="0">
              <a:spcBef>
                <a:spcPct val="0"/>
              </a:spcBef>
              <a:spcAft>
                <a:spcPct val="0"/>
              </a:spcAft>
              <a:defRPr>
                <a:solidFill>
                  <a:schemeClr val="tx1"/>
                </a:solidFill>
                <a:latin typeface="Arial" pitchFamily="34" charset="0"/>
                <a:ea typeface="Geneva" pitchFamily="34" charset="0"/>
                <a:cs typeface="Geneva" pitchFamily="34" charset="0"/>
              </a:defRPr>
            </a:lvl9pPr>
          </a:lstStyle>
          <a:p>
            <a:pPr algn="r" eaLnBrk="1" hangingPunct="1">
              <a:lnSpc>
                <a:spcPct val="50000"/>
              </a:lnSpc>
              <a:spcBef>
                <a:spcPct val="50000"/>
              </a:spcBef>
              <a:defRPr/>
            </a:pPr>
            <a:r>
              <a:rPr lang="en-US" sz="1600" b="1" dirty="0" err="1" smtClean="0">
                <a:solidFill>
                  <a:srgbClr val="1F497D"/>
                </a:solidFill>
                <a:latin typeface="+mn-lt"/>
                <a:ea typeface="MS PGothic" pitchFamily="34" charset="-128"/>
              </a:rPr>
              <a:t>Eg</a:t>
            </a:r>
            <a:r>
              <a:rPr lang="sr-Latn-CS" sz="1600" b="1" dirty="0" smtClean="0">
                <a:solidFill>
                  <a:srgbClr val="1F497D"/>
                </a:solidFill>
                <a:latin typeface="+mn-lt"/>
                <a:ea typeface="MS PGothic" pitchFamily="34" charset="-128"/>
              </a:rPr>
              <a:t>i</a:t>
            </a:r>
            <a:r>
              <a:rPr lang="en-US" sz="1600" b="1" dirty="0" smtClean="0">
                <a:solidFill>
                  <a:srgbClr val="1F497D"/>
                </a:solidFill>
                <a:latin typeface="+mn-lt"/>
                <a:ea typeface="MS PGothic" pitchFamily="34" charset="-128"/>
              </a:rPr>
              <a:t>p</a:t>
            </a:r>
            <a:r>
              <a:rPr lang="sr-Latn-CS" sz="1600" b="1" dirty="0" smtClean="0">
                <a:solidFill>
                  <a:srgbClr val="1F497D"/>
                </a:solidFill>
                <a:latin typeface="+mn-lt"/>
                <a:ea typeface="MS PGothic" pitchFamily="34" charset="-128"/>
              </a:rPr>
              <a:t>a</a:t>
            </a:r>
            <a:r>
              <a:rPr lang="en-US" sz="1600" b="1" dirty="0" smtClean="0">
                <a:solidFill>
                  <a:srgbClr val="1F497D"/>
                </a:solidFill>
                <a:latin typeface="+mn-lt"/>
                <a:ea typeface="MS PGothic" pitchFamily="34" charset="-128"/>
              </a:rPr>
              <a:t>t</a:t>
            </a:r>
            <a:endParaRPr lang="en-US" sz="1600" b="1" dirty="0">
              <a:solidFill>
                <a:srgbClr val="1F497D"/>
              </a:solidFill>
              <a:latin typeface="+mn-lt"/>
              <a:ea typeface="MS PGothic" pitchFamily="34" charset="-128"/>
            </a:endParaRPr>
          </a:p>
          <a:p>
            <a:pPr algn="r" eaLnBrk="1" hangingPunct="1">
              <a:lnSpc>
                <a:spcPct val="50000"/>
              </a:lnSpc>
              <a:spcBef>
                <a:spcPct val="50000"/>
              </a:spcBef>
              <a:defRPr/>
            </a:pPr>
            <a:r>
              <a:rPr lang="en-US" sz="1600" b="1" dirty="0">
                <a:solidFill>
                  <a:srgbClr val="1F497D"/>
                </a:solidFill>
                <a:latin typeface="+mn-lt"/>
                <a:ea typeface="MS PGothic" pitchFamily="34" charset="-128"/>
              </a:rPr>
              <a:t>33.5</a:t>
            </a:r>
          </a:p>
        </p:txBody>
      </p:sp>
      <p:sp>
        <p:nvSpPr>
          <p:cNvPr id="15374" name="Text Box 43"/>
          <p:cNvSpPr txBox="1">
            <a:spLocks noChangeArrowheads="1"/>
          </p:cNvSpPr>
          <p:nvPr/>
        </p:nvSpPr>
        <p:spPr bwMode="auto">
          <a:xfrm>
            <a:off x="3094038" y="5600700"/>
            <a:ext cx="1765300" cy="461963"/>
          </a:xfrm>
          <a:prstGeom prst="rect">
            <a:avLst/>
          </a:prstGeom>
          <a:noFill/>
          <a:ln>
            <a:noFill/>
          </a:ln>
          <a:extLst>
            <a:ext uri="{909E8E84-426E-40DD-AFC4-6F175D3DCCD1}"/>
            <a:ext uri="{91240B29-F687-4F45-9708-019B960494DF}"/>
          </a:extLst>
        </p:spPr>
        <p:txBody>
          <a:bodyPr>
            <a:spAutoFit/>
          </a:bodyPr>
          <a:lstStyle>
            <a:lvl1pPr defTabSz="762000" eaLnBrk="0" hangingPunct="0">
              <a:defRPr>
                <a:solidFill>
                  <a:schemeClr val="tx1"/>
                </a:solidFill>
                <a:latin typeface="Arial" pitchFamily="34" charset="0"/>
                <a:ea typeface="Geneva" pitchFamily="34" charset="0"/>
                <a:cs typeface="Geneva" pitchFamily="34" charset="0"/>
              </a:defRPr>
            </a:lvl1pPr>
            <a:lvl2pPr marL="742950" indent="-285750" defTabSz="762000" eaLnBrk="0" hangingPunct="0">
              <a:defRPr>
                <a:solidFill>
                  <a:schemeClr val="tx1"/>
                </a:solidFill>
                <a:latin typeface="Arial" pitchFamily="34" charset="0"/>
                <a:ea typeface="Geneva" pitchFamily="34" charset="0"/>
                <a:cs typeface="Geneva" pitchFamily="34" charset="0"/>
              </a:defRPr>
            </a:lvl2pPr>
            <a:lvl3pPr marL="1143000" indent="-228600" defTabSz="762000" eaLnBrk="0" hangingPunct="0">
              <a:defRPr>
                <a:solidFill>
                  <a:schemeClr val="tx1"/>
                </a:solidFill>
                <a:latin typeface="Arial" pitchFamily="34" charset="0"/>
                <a:ea typeface="Geneva" pitchFamily="34" charset="0"/>
                <a:cs typeface="Geneva" pitchFamily="34" charset="0"/>
              </a:defRPr>
            </a:lvl3pPr>
            <a:lvl4pPr marL="1600200" indent="-228600" defTabSz="762000" eaLnBrk="0" hangingPunct="0">
              <a:defRPr>
                <a:solidFill>
                  <a:schemeClr val="tx1"/>
                </a:solidFill>
                <a:latin typeface="Arial" pitchFamily="34" charset="0"/>
                <a:ea typeface="Geneva" pitchFamily="34" charset="0"/>
                <a:cs typeface="Geneva" pitchFamily="34" charset="0"/>
              </a:defRPr>
            </a:lvl4pPr>
            <a:lvl5pPr marL="2057400" indent="-228600" defTabSz="762000" eaLnBrk="0" hangingPunct="0">
              <a:defRPr>
                <a:solidFill>
                  <a:schemeClr val="tx1"/>
                </a:solidFill>
                <a:latin typeface="Arial" pitchFamily="34" charset="0"/>
                <a:ea typeface="Geneva" pitchFamily="34" charset="0"/>
                <a:cs typeface="Geneva" pitchFamily="34" charset="0"/>
              </a:defRPr>
            </a:lvl5pPr>
            <a:lvl6pPr marL="2514600" indent="-228600" defTabSz="762000" eaLnBrk="0" fontAlgn="base" hangingPunct="0">
              <a:spcBef>
                <a:spcPct val="0"/>
              </a:spcBef>
              <a:spcAft>
                <a:spcPct val="0"/>
              </a:spcAft>
              <a:defRPr>
                <a:solidFill>
                  <a:schemeClr val="tx1"/>
                </a:solidFill>
                <a:latin typeface="Arial" pitchFamily="34" charset="0"/>
                <a:ea typeface="Geneva" pitchFamily="34" charset="0"/>
                <a:cs typeface="Geneva" pitchFamily="34" charset="0"/>
              </a:defRPr>
            </a:lvl6pPr>
            <a:lvl7pPr marL="2971800" indent="-228600" defTabSz="762000" eaLnBrk="0" fontAlgn="base" hangingPunct="0">
              <a:spcBef>
                <a:spcPct val="0"/>
              </a:spcBef>
              <a:spcAft>
                <a:spcPct val="0"/>
              </a:spcAft>
              <a:defRPr>
                <a:solidFill>
                  <a:schemeClr val="tx1"/>
                </a:solidFill>
                <a:latin typeface="Arial" pitchFamily="34" charset="0"/>
                <a:ea typeface="Geneva" pitchFamily="34" charset="0"/>
                <a:cs typeface="Geneva" pitchFamily="34" charset="0"/>
              </a:defRPr>
            </a:lvl7pPr>
            <a:lvl8pPr marL="3429000" indent="-228600" defTabSz="762000" eaLnBrk="0" fontAlgn="base" hangingPunct="0">
              <a:spcBef>
                <a:spcPct val="0"/>
              </a:spcBef>
              <a:spcAft>
                <a:spcPct val="0"/>
              </a:spcAft>
              <a:defRPr>
                <a:solidFill>
                  <a:schemeClr val="tx1"/>
                </a:solidFill>
                <a:latin typeface="Arial" pitchFamily="34" charset="0"/>
                <a:ea typeface="Geneva" pitchFamily="34" charset="0"/>
                <a:cs typeface="Geneva" pitchFamily="34" charset="0"/>
              </a:defRPr>
            </a:lvl8pPr>
            <a:lvl9pPr marL="3886200" indent="-228600" defTabSz="762000" eaLnBrk="0" fontAlgn="base" hangingPunct="0">
              <a:spcBef>
                <a:spcPct val="0"/>
              </a:spcBef>
              <a:spcAft>
                <a:spcPct val="0"/>
              </a:spcAft>
              <a:defRPr>
                <a:solidFill>
                  <a:schemeClr val="tx1"/>
                </a:solidFill>
                <a:latin typeface="Arial" pitchFamily="34" charset="0"/>
                <a:ea typeface="Geneva" pitchFamily="34" charset="0"/>
                <a:cs typeface="Geneva" pitchFamily="34" charset="0"/>
              </a:defRPr>
            </a:lvl9pPr>
          </a:lstStyle>
          <a:p>
            <a:pPr eaLnBrk="1" hangingPunct="1">
              <a:lnSpc>
                <a:spcPct val="50000"/>
              </a:lnSpc>
              <a:spcBef>
                <a:spcPct val="50000"/>
              </a:spcBef>
              <a:defRPr/>
            </a:pPr>
            <a:r>
              <a:rPr lang="sr-Latn-CS" sz="1600" b="1" dirty="0" smtClean="0">
                <a:solidFill>
                  <a:srgbClr val="1F497D"/>
                </a:solidFill>
                <a:latin typeface="+mn-lt"/>
                <a:ea typeface="MS PGothic" pitchFamily="34" charset="-128"/>
              </a:rPr>
              <a:t>Južna</a:t>
            </a:r>
            <a:r>
              <a:rPr lang="en-US" sz="1600" b="1" dirty="0" smtClean="0">
                <a:solidFill>
                  <a:srgbClr val="1F497D"/>
                </a:solidFill>
                <a:latin typeface="+mn-lt"/>
                <a:ea typeface="MS PGothic" pitchFamily="34" charset="-128"/>
              </a:rPr>
              <a:t> </a:t>
            </a:r>
            <a:r>
              <a:rPr lang="en-US" sz="1600" b="1" dirty="0" err="1" smtClean="0">
                <a:solidFill>
                  <a:srgbClr val="1F497D"/>
                </a:solidFill>
                <a:latin typeface="+mn-lt"/>
                <a:ea typeface="MS PGothic" pitchFamily="34" charset="-128"/>
              </a:rPr>
              <a:t>Afri</a:t>
            </a:r>
            <a:r>
              <a:rPr lang="sr-Latn-CS" sz="1600" b="1" dirty="0" smtClean="0">
                <a:solidFill>
                  <a:srgbClr val="1F497D"/>
                </a:solidFill>
                <a:latin typeface="+mn-lt"/>
                <a:ea typeface="MS PGothic" pitchFamily="34" charset="-128"/>
              </a:rPr>
              <a:t>k</a:t>
            </a:r>
            <a:r>
              <a:rPr lang="en-US" sz="1600" b="1" dirty="0" smtClean="0">
                <a:solidFill>
                  <a:srgbClr val="1F497D"/>
                </a:solidFill>
                <a:latin typeface="+mn-lt"/>
                <a:ea typeface="MS PGothic" pitchFamily="34" charset="-128"/>
              </a:rPr>
              <a:t>a</a:t>
            </a:r>
            <a:endParaRPr lang="en-US" sz="1600" b="1" dirty="0">
              <a:solidFill>
                <a:srgbClr val="1F497D"/>
              </a:solidFill>
              <a:latin typeface="+mn-lt"/>
              <a:ea typeface="MS PGothic" pitchFamily="34" charset="-128"/>
            </a:endParaRPr>
          </a:p>
          <a:p>
            <a:pPr eaLnBrk="1" hangingPunct="1">
              <a:lnSpc>
                <a:spcPct val="50000"/>
              </a:lnSpc>
              <a:spcBef>
                <a:spcPct val="50000"/>
              </a:spcBef>
              <a:defRPr/>
            </a:pPr>
            <a:r>
              <a:rPr lang="en-US" sz="1600" b="1" dirty="0">
                <a:solidFill>
                  <a:srgbClr val="1F497D"/>
                </a:solidFill>
                <a:latin typeface="+mn-lt"/>
                <a:ea typeface="MS PGothic" pitchFamily="34" charset="-128"/>
              </a:rPr>
              <a:t>47.6</a:t>
            </a:r>
          </a:p>
        </p:txBody>
      </p:sp>
      <p:sp>
        <p:nvSpPr>
          <p:cNvPr id="15375" name="Text Box 44"/>
          <p:cNvSpPr txBox="1">
            <a:spLocks noChangeArrowheads="1"/>
          </p:cNvSpPr>
          <p:nvPr/>
        </p:nvSpPr>
        <p:spPr bwMode="auto">
          <a:xfrm>
            <a:off x="3382963" y="4881563"/>
            <a:ext cx="1328737" cy="476250"/>
          </a:xfrm>
          <a:prstGeom prst="rect">
            <a:avLst/>
          </a:prstGeom>
          <a:noFill/>
          <a:ln>
            <a:noFill/>
          </a:ln>
          <a:extLst>
            <a:ext uri="{909E8E84-426E-40DD-AFC4-6F175D3DCCD1}"/>
            <a:ext uri="{91240B29-F687-4F45-9708-019B960494DF}"/>
          </a:extLst>
        </p:spPr>
        <p:txBody>
          <a:bodyPr>
            <a:spAutoFit/>
          </a:bodyPr>
          <a:lstStyle>
            <a:lvl1pPr defTabSz="762000" eaLnBrk="0" hangingPunct="0">
              <a:defRPr>
                <a:solidFill>
                  <a:schemeClr val="tx1"/>
                </a:solidFill>
                <a:latin typeface="Arial" pitchFamily="34" charset="0"/>
                <a:ea typeface="Geneva" pitchFamily="34" charset="0"/>
                <a:cs typeface="Geneva" pitchFamily="34" charset="0"/>
              </a:defRPr>
            </a:lvl1pPr>
            <a:lvl2pPr marL="742950" indent="-285750" defTabSz="762000" eaLnBrk="0" hangingPunct="0">
              <a:defRPr>
                <a:solidFill>
                  <a:schemeClr val="tx1"/>
                </a:solidFill>
                <a:latin typeface="Arial" pitchFamily="34" charset="0"/>
                <a:ea typeface="Geneva" pitchFamily="34" charset="0"/>
                <a:cs typeface="Geneva" pitchFamily="34" charset="0"/>
              </a:defRPr>
            </a:lvl2pPr>
            <a:lvl3pPr marL="1143000" indent="-228600" defTabSz="762000" eaLnBrk="0" hangingPunct="0">
              <a:defRPr>
                <a:solidFill>
                  <a:schemeClr val="tx1"/>
                </a:solidFill>
                <a:latin typeface="Arial" pitchFamily="34" charset="0"/>
                <a:ea typeface="Geneva" pitchFamily="34" charset="0"/>
                <a:cs typeface="Geneva" pitchFamily="34" charset="0"/>
              </a:defRPr>
            </a:lvl3pPr>
            <a:lvl4pPr marL="1600200" indent="-228600" defTabSz="762000" eaLnBrk="0" hangingPunct="0">
              <a:defRPr>
                <a:solidFill>
                  <a:schemeClr val="tx1"/>
                </a:solidFill>
                <a:latin typeface="Arial" pitchFamily="34" charset="0"/>
                <a:ea typeface="Geneva" pitchFamily="34" charset="0"/>
                <a:cs typeface="Geneva" pitchFamily="34" charset="0"/>
              </a:defRPr>
            </a:lvl4pPr>
            <a:lvl5pPr marL="2057400" indent="-228600" defTabSz="762000" eaLnBrk="0" hangingPunct="0">
              <a:defRPr>
                <a:solidFill>
                  <a:schemeClr val="tx1"/>
                </a:solidFill>
                <a:latin typeface="Arial" pitchFamily="34" charset="0"/>
                <a:ea typeface="Geneva" pitchFamily="34" charset="0"/>
                <a:cs typeface="Geneva" pitchFamily="34" charset="0"/>
              </a:defRPr>
            </a:lvl5pPr>
            <a:lvl6pPr marL="2514600" indent="-228600" defTabSz="762000" eaLnBrk="0" fontAlgn="base" hangingPunct="0">
              <a:spcBef>
                <a:spcPct val="0"/>
              </a:spcBef>
              <a:spcAft>
                <a:spcPct val="0"/>
              </a:spcAft>
              <a:defRPr>
                <a:solidFill>
                  <a:schemeClr val="tx1"/>
                </a:solidFill>
                <a:latin typeface="Arial" pitchFamily="34" charset="0"/>
                <a:ea typeface="Geneva" pitchFamily="34" charset="0"/>
                <a:cs typeface="Geneva" pitchFamily="34" charset="0"/>
              </a:defRPr>
            </a:lvl6pPr>
            <a:lvl7pPr marL="2971800" indent="-228600" defTabSz="762000" eaLnBrk="0" fontAlgn="base" hangingPunct="0">
              <a:spcBef>
                <a:spcPct val="0"/>
              </a:spcBef>
              <a:spcAft>
                <a:spcPct val="0"/>
              </a:spcAft>
              <a:defRPr>
                <a:solidFill>
                  <a:schemeClr val="tx1"/>
                </a:solidFill>
                <a:latin typeface="Arial" pitchFamily="34" charset="0"/>
                <a:ea typeface="Geneva" pitchFamily="34" charset="0"/>
                <a:cs typeface="Geneva" pitchFamily="34" charset="0"/>
              </a:defRPr>
            </a:lvl7pPr>
            <a:lvl8pPr marL="3429000" indent="-228600" defTabSz="762000" eaLnBrk="0" fontAlgn="base" hangingPunct="0">
              <a:spcBef>
                <a:spcPct val="0"/>
              </a:spcBef>
              <a:spcAft>
                <a:spcPct val="0"/>
              </a:spcAft>
              <a:defRPr>
                <a:solidFill>
                  <a:schemeClr val="tx1"/>
                </a:solidFill>
                <a:latin typeface="Arial" pitchFamily="34" charset="0"/>
                <a:ea typeface="Geneva" pitchFamily="34" charset="0"/>
                <a:cs typeface="Geneva" pitchFamily="34" charset="0"/>
              </a:defRPr>
            </a:lvl8pPr>
            <a:lvl9pPr marL="3886200" indent="-228600" defTabSz="762000" eaLnBrk="0" fontAlgn="base" hangingPunct="0">
              <a:spcBef>
                <a:spcPct val="0"/>
              </a:spcBef>
              <a:spcAft>
                <a:spcPct val="0"/>
              </a:spcAft>
              <a:defRPr>
                <a:solidFill>
                  <a:schemeClr val="tx1"/>
                </a:solidFill>
                <a:latin typeface="Arial" pitchFamily="34" charset="0"/>
                <a:ea typeface="Geneva" pitchFamily="34" charset="0"/>
                <a:cs typeface="Geneva" pitchFamily="34" charset="0"/>
              </a:defRPr>
            </a:lvl9pPr>
          </a:lstStyle>
          <a:p>
            <a:pPr eaLnBrk="1" hangingPunct="1">
              <a:lnSpc>
                <a:spcPct val="50000"/>
              </a:lnSpc>
              <a:spcBef>
                <a:spcPct val="50000"/>
              </a:spcBef>
              <a:defRPr/>
            </a:pPr>
            <a:r>
              <a:rPr lang="en-US" sz="1600" b="1" dirty="0" err="1" smtClean="0">
                <a:solidFill>
                  <a:srgbClr val="1F497D"/>
                </a:solidFill>
                <a:latin typeface="+mn-lt"/>
                <a:ea typeface="MS PGothic" pitchFamily="34" charset="-128"/>
              </a:rPr>
              <a:t>Ita</a:t>
            </a:r>
            <a:r>
              <a:rPr lang="sr-Latn-CS" sz="1600" b="1" dirty="0" smtClean="0">
                <a:solidFill>
                  <a:srgbClr val="1F497D"/>
                </a:solidFill>
                <a:latin typeface="+mn-lt"/>
                <a:ea typeface="MS PGothic" pitchFamily="34" charset="-128"/>
              </a:rPr>
              <a:t>lija</a:t>
            </a:r>
            <a:endParaRPr lang="en-US" sz="1600" b="1" dirty="0">
              <a:solidFill>
                <a:srgbClr val="1F497D"/>
              </a:solidFill>
              <a:latin typeface="+mn-lt"/>
              <a:ea typeface="MS PGothic" pitchFamily="34" charset="-128"/>
            </a:endParaRPr>
          </a:p>
          <a:p>
            <a:pPr eaLnBrk="1" hangingPunct="1">
              <a:lnSpc>
                <a:spcPct val="50000"/>
              </a:lnSpc>
              <a:spcBef>
                <a:spcPct val="50000"/>
              </a:spcBef>
              <a:defRPr/>
            </a:pPr>
            <a:r>
              <a:rPr lang="en-US" sz="1600" b="1" dirty="0">
                <a:solidFill>
                  <a:srgbClr val="1F497D"/>
                </a:solidFill>
                <a:latin typeface="+mn-lt"/>
                <a:ea typeface="MS PGothic" pitchFamily="34" charset="-128"/>
              </a:rPr>
              <a:t>37.5</a:t>
            </a:r>
          </a:p>
        </p:txBody>
      </p:sp>
      <p:grpSp>
        <p:nvGrpSpPr>
          <p:cNvPr id="32783" name="Group 46"/>
          <p:cNvGrpSpPr>
            <a:grpSpLocks/>
          </p:cNvGrpSpPr>
          <p:nvPr/>
        </p:nvGrpSpPr>
        <p:grpSpPr bwMode="auto">
          <a:xfrm>
            <a:off x="249238" y="2346325"/>
            <a:ext cx="1246187" cy="765175"/>
            <a:chOff x="1728" y="912"/>
            <a:chExt cx="528" cy="528"/>
          </a:xfrm>
        </p:grpSpPr>
        <p:sp>
          <p:nvSpPr>
            <p:cNvPr id="32822" name="Line 47"/>
            <p:cNvSpPr>
              <a:spLocks noChangeShapeType="1"/>
            </p:cNvSpPr>
            <p:nvPr/>
          </p:nvSpPr>
          <p:spPr bwMode="auto">
            <a:xfrm>
              <a:off x="1728" y="912"/>
              <a:ext cx="528" cy="0"/>
            </a:xfrm>
            <a:prstGeom prst="line">
              <a:avLst/>
            </a:prstGeom>
            <a:noFill/>
            <a:ln w="19050">
              <a:solidFill>
                <a:srgbClr val="252D80"/>
              </a:solidFill>
              <a:round/>
              <a:headEnd/>
              <a:tailEnd/>
            </a:ln>
          </p:spPr>
          <p:txBody>
            <a:bodyPr wrap="none" anchor="ctr"/>
            <a:lstStyle/>
            <a:p>
              <a:endParaRPr lang="en-US"/>
            </a:p>
          </p:txBody>
        </p:sp>
        <p:sp>
          <p:nvSpPr>
            <p:cNvPr id="32823" name="Line 48"/>
            <p:cNvSpPr>
              <a:spLocks noChangeShapeType="1"/>
            </p:cNvSpPr>
            <p:nvPr/>
          </p:nvSpPr>
          <p:spPr bwMode="auto">
            <a:xfrm rot="5400000">
              <a:off x="1992" y="1176"/>
              <a:ext cx="528" cy="0"/>
            </a:xfrm>
            <a:prstGeom prst="line">
              <a:avLst/>
            </a:prstGeom>
            <a:noFill/>
            <a:ln w="19050">
              <a:solidFill>
                <a:srgbClr val="252D80"/>
              </a:solidFill>
              <a:round/>
              <a:headEnd/>
              <a:tailEnd/>
            </a:ln>
          </p:spPr>
          <p:txBody>
            <a:bodyPr wrap="none" anchor="ctr"/>
            <a:lstStyle/>
            <a:p>
              <a:endParaRPr lang="en-US"/>
            </a:p>
          </p:txBody>
        </p:sp>
      </p:grpSp>
      <p:sp>
        <p:nvSpPr>
          <p:cNvPr id="32784" name="Line 49"/>
          <p:cNvSpPr>
            <a:spLocks noChangeShapeType="1"/>
          </p:cNvSpPr>
          <p:nvPr/>
        </p:nvSpPr>
        <p:spPr bwMode="auto">
          <a:xfrm flipV="1">
            <a:off x="249238" y="3605213"/>
            <a:ext cx="1258887" cy="0"/>
          </a:xfrm>
          <a:prstGeom prst="line">
            <a:avLst/>
          </a:prstGeom>
          <a:noFill/>
          <a:ln w="19050">
            <a:solidFill>
              <a:srgbClr val="252D80"/>
            </a:solidFill>
            <a:round/>
            <a:headEnd/>
            <a:tailEnd/>
          </a:ln>
        </p:spPr>
        <p:txBody>
          <a:bodyPr wrap="none" anchor="ctr"/>
          <a:lstStyle/>
          <a:p>
            <a:endParaRPr lang="en-US"/>
          </a:p>
        </p:txBody>
      </p:sp>
      <p:grpSp>
        <p:nvGrpSpPr>
          <p:cNvPr id="32785" name="Group 53"/>
          <p:cNvGrpSpPr>
            <a:grpSpLocks/>
          </p:cNvGrpSpPr>
          <p:nvPr/>
        </p:nvGrpSpPr>
        <p:grpSpPr bwMode="auto">
          <a:xfrm flipV="1">
            <a:off x="5164138" y="2566988"/>
            <a:ext cx="1490662" cy="1023937"/>
            <a:chOff x="1728" y="912"/>
            <a:chExt cx="528" cy="528"/>
          </a:xfrm>
        </p:grpSpPr>
        <p:sp>
          <p:nvSpPr>
            <p:cNvPr id="32820" name="Line 54"/>
            <p:cNvSpPr>
              <a:spLocks noChangeShapeType="1"/>
            </p:cNvSpPr>
            <p:nvPr/>
          </p:nvSpPr>
          <p:spPr bwMode="auto">
            <a:xfrm>
              <a:off x="1728" y="912"/>
              <a:ext cx="528" cy="0"/>
            </a:xfrm>
            <a:prstGeom prst="line">
              <a:avLst/>
            </a:prstGeom>
            <a:noFill/>
            <a:ln w="19050">
              <a:solidFill>
                <a:srgbClr val="252D80"/>
              </a:solidFill>
              <a:round/>
              <a:headEnd/>
              <a:tailEnd/>
            </a:ln>
          </p:spPr>
          <p:txBody>
            <a:bodyPr wrap="none" anchor="ctr"/>
            <a:lstStyle/>
            <a:p>
              <a:endParaRPr lang="en-US"/>
            </a:p>
          </p:txBody>
        </p:sp>
        <p:sp>
          <p:nvSpPr>
            <p:cNvPr id="32821" name="Line 55"/>
            <p:cNvSpPr>
              <a:spLocks noChangeShapeType="1"/>
            </p:cNvSpPr>
            <p:nvPr/>
          </p:nvSpPr>
          <p:spPr bwMode="auto">
            <a:xfrm rot="5400000">
              <a:off x="1992" y="1176"/>
              <a:ext cx="528" cy="0"/>
            </a:xfrm>
            <a:prstGeom prst="line">
              <a:avLst/>
            </a:prstGeom>
            <a:noFill/>
            <a:ln w="19050">
              <a:solidFill>
                <a:srgbClr val="252D80"/>
              </a:solidFill>
              <a:round/>
              <a:headEnd/>
              <a:tailEnd/>
            </a:ln>
          </p:spPr>
          <p:txBody>
            <a:bodyPr wrap="none" anchor="ctr"/>
            <a:lstStyle/>
            <a:p>
              <a:endParaRPr lang="en-US"/>
            </a:p>
          </p:txBody>
        </p:sp>
      </p:grpSp>
      <p:grpSp>
        <p:nvGrpSpPr>
          <p:cNvPr id="32786" name="Group 56"/>
          <p:cNvGrpSpPr>
            <a:grpSpLocks/>
          </p:cNvGrpSpPr>
          <p:nvPr/>
        </p:nvGrpSpPr>
        <p:grpSpPr bwMode="auto">
          <a:xfrm flipH="1">
            <a:off x="7548563" y="2678113"/>
            <a:ext cx="857250" cy="914400"/>
            <a:chOff x="1728" y="912"/>
            <a:chExt cx="528" cy="528"/>
          </a:xfrm>
        </p:grpSpPr>
        <p:sp>
          <p:nvSpPr>
            <p:cNvPr id="32818" name="Line 57"/>
            <p:cNvSpPr>
              <a:spLocks noChangeShapeType="1"/>
            </p:cNvSpPr>
            <p:nvPr/>
          </p:nvSpPr>
          <p:spPr bwMode="auto">
            <a:xfrm>
              <a:off x="1728" y="912"/>
              <a:ext cx="528" cy="0"/>
            </a:xfrm>
            <a:prstGeom prst="line">
              <a:avLst/>
            </a:prstGeom>
            <a:noFill/>
            <a:ln w="19050">
              <a:solidFill>
                <a:srgbClr val="252D80"/>
              </a:solidFill>
              <a:round/>
              <a:headEnd/>
              <a:tailEnd/>
            </a:ln>
          </p:spPr>
          <p:txBody>
            <a:bodyPr wrap="none" anchor="ctr"/>
            <a:lstStyle/>
            <a:p>
              <a:endParaRPr lang="en-US"/>
            </a:p>
          </p:txBody>
        </p:sp>
        <p:sp>
          <p:nvSpPr>
            <p:cNvPr id="32819" name="Line 58"/>
            <p:cNvSpPr>
              <a:spLocks noChangeShapeType="1"/>
            </p:cNvSpPr>
            <p:nvPr/>
          </p:nvSpPr>
          <p:spPr bwMode="auto">
            <a:xfrm rot="5400000">
              <a:off x="1992" y="1176"/>
              <a:ext cx="528" cy="0"/>
            </a:xfrm>
            <a:prstGeom prst="line">
              <a:avLst/>
            </a:prstGeom>
            <a:noFill/>
            <a:ln w="19050">
              <a:solidFill>
                <a:srgbClr val="252D80"/>
              </a:solidFill>
              <a:round/>
              <a:headEnd/>
              <a:tailEnd/>
            </a:ln>
          </p:spPr>
          <p:txBody>
            <a:bodyPr wrap="none" anchor="ctr"/>
            <a:lstStyle/>
            <a:p>
              <a:endParaRPr lang="en-US"/>
            </a:p>
          </p:txBody>
        </p:sp>
      </p:grpSp>
      <p:grpSp>
        <p:nvGrpSpPr>
          <p:cNvPr id="32787" name="Group 62"/>
          <p:cNvGrpSpPr>
            <a:grpSpLocks/>
          </p:cNvGrpSpPr>
          <p:nvPr/>
        </p:nvGrpSpPr>
        <p:grpSpPr bwMode="auto">
          <a:xfrm flipV="1">
            <a:off x="2647950" y="3578225"/>
            <a:ext cx="1712913" cy="673100"/>
            <a:chOff x="1728" y="912"/>
            <a:chExt cx="528" cy="528"/>
          </a:xfrm>
        </p:grpSpPr>
        <p:sp>
          <p:nvSpPr>
            <p:cNvPr id="32816" name="Line 63"/>
            <p:cNvSpPr>
              <a:spLocks noChangeShapeType="1"/>
            </p:cNvSpPr>
            <p:nvPr/>
          </p:nvSpPr>
          <p:spPr bwMode="auto">
            <a:xfrm>
              <a:off x="1728" y="912"/>
              <a:ext cx="528" cy="0"/>
            </a:xfrm>
            <a:prstGeom prst="line">
              <a:avLst/>
            </a:prstGeom>
            <a:noFill/>
            <a:ln w="19050">
              <a:solidFill>
                <a:srgbClr val="252D80"/>
              </a:solidFill>
              <a:round/>
              <a:headEnd/>
              <a:tailEnd/>
            </a:ln>
          </p:spPr>
          <p:txBody>
            <a:bodyPr wrap="none" anchor="ctr"/>
            <a:lstStyle/>
            <a:p>
              <a:endParaRPr lang="en-US"/>
            </a:p>
          </p:txBody>
        </p:sp>
        <p:sp>
          <p:nvSpPr>
            <p:cNvPr id="32817" name="Line 64"/>
            <p:cNvSpPr>
              <a:spLocks noChangeShapeType="1"/>
            </p:cNvSpPr>
            <p:nvPr/>
          </p:nvSpPr>
          <p:spPr bwMode="auto">
            <a:xfrm rot="5400000">
              <a:off x="1992" y="1176"/>
              <a:ext cx="528" cy="0"/>
            </a:xfrm>
            <a:prstGeom prst="line">
              <a:avLst/>
            </a:prstGeom>
            <a:noFill/>
            <a:ln w="19050">
              <a:solidFill>
                <a:srgbClr val="252D80"/>
              </a:solidFill>
              <a:round/>
              <a:headEnd/>
              <a:tailEnd/>
            </a:ln>
          </p:spPr>
          <p:txBody>
            <a:bodyPr wrap="none" anchor="ctr"/>
            <a:lstStyle/>
            <a:p>
              <a:endParaRPr lang="en-US"/>
            </a:p>
          </p:txBody>
        </p:sp>
      </p:grpSp>
      <p:sp>
        <p:nvSpPr>
          <p:cNvPr id="32788" name="Line 65"/>
          <p:cNvSpPr>
            <a:spLocks noChangeShapeType="1"/>
          </p:cNvSpPr>
          <p:nvPr/>
        </p:nvSpPr>
        <p:spPr bwMode="auto">
          <a:xfrm flipV="1">
            <a:off x="3028950" y="3478213"/>
            <a:ext cx="1862138" cy="0"/>
          </a:xfrm>
          <a:prstGeom prst="line">
            <a:avLst/>
          </a:prstGeom>
          <a:noFill/>
          <a:ln w="7938">
            <a:solidFill>
              <a:srgbClr val="252D80"/>
            </a:solidFill>
            <a:round/>
            <a:headEnd/>
            <a:tailEnd/>
          </a:ln>
        </p:spPr>
        <p:txBody>
          <a:bodyPr wrap="none" anchor="ctr"/>
          <a:lstStyle/>
          <a:p>
            <a:endParaRPr lang="en-US"/>
          </a:p>
        </p:txBody>
      </p:sp>
      <p:grpSp>
        <p:nvGrpSpPr>
          <p:cNvPr id="32789" name="Group 66"/>
          <p:cNvGrpSpPr>
            <a:grpSpLocks/>
          </p:cNvGrpSpPr>
          <p:nvPr/>
        </p:nvGrpSpPr>
        <p:grpSpPr bwMode="auto">
          <a:xfrm>
            <a:off x="2592388" y="2790825"/>
            <a:ext cx="1889125" cy="457200"/>
            <a:chOff x="1728" y="912"/>
            <a:chExt cx="528" cy="528"/>
          </a:xfrm>
        </p:grpSpPr>
        <p:sp>
          <p:nvSpPr>
            <p:cNvPr id="32814" name="Line 67"/>
            <p:cNvSpPr>
              <a:spLocks noChangeShapeType="1"/>
            </p:cNvSpPr>
            <p:nvPr/>
          </p:nvSpPr>
          <p:spPr bwMode="auto">
            <a:xfrm>
              <a:off x="1728" y="912"/>
              <a:ext cx="528" cy="0"/>
            </a:xfrm>
            <a:prstGeom prst="line">
              <a:avLst/>
            </a:prstGeom>
            <a:noFill/>
            <a:ln w="19050">
              <a:solidFill>
                <a:srgbClr val="252D80"/>
              </a:solidFill>
              <a:round/>
              <a:headEnd/>
              <a:tailEnd/>
            </a:ln>
          </p:spPr>
          <p:txBody>
            <a:bodyPr wrap="none" anchor="ctr"/>
            <a:lstStyle/>
            <a:p>
              <a:endParaRPr lang="en-US"/>
            </a:p>
          </p:txBody>
        </p:sp>
        <p:sp>
          <p:nvSpPr>
            <p:cNvPr id="32815" name="Line 68"/>
            <p:cNvSpPr>
              <a:spLocks noChangeShapeType="1"/>
            </p:cNvSpPr>
            <p:nvPr/>
          </p:nvSpPr>
          <p:spPr bwMode="auto">
            <a:xfrm rot="5400000">
              <a:off x="1992" y="1176"/>
              <a:ext cx="528" cy="0"/>
            </a:xfrm>
            <a:prstGeom prst="line">
              <a:avLst/>
            </a:prstGeom>
            <a:noFill/>
            <a:ln w="19050">
              <a:solidFill>
                <a:srgbClr val="252D80"/>
              </a:solidFill>
              <a:round/>
              <a:headEnd/>
              <a:tailEnd/>
            </a:ln>
          </p:spPr>
          <p:txBody>
            <a:bodyPr wrap="none" anchor="ctr"/>
            <a:lstStyle/>
            <a:p>
              <a:endParaRPr lang="en-US"/>
            </a:p>
          </p:txBody>
        </p:sp>
      </p:grpSp>
      <p:sp>
        <p:nvSpPr>
          <p:cNvPr id="15383" name="Text Box 71"/>
          <p:cNvSpPr txBox="1">
            <a:spLocks noChangeArrowheads="1"/>
          </p:cNvSpPr>
          <p:nvPr/>
        </p:nvSpPr>
        <p:spPr bwMode="auto">
          <a:xfrm>
            <a:off x="7369175" y="2479675"/>
            <a:ext cx="1128713" cy="461963"/>
          </a:xfrm>
          <a:prstGeom prst="rect">
            <a:avLst/>
          </a:prstGeom>
          <a:noFill/>
          <a:ln>
            <a:noFill/>
          </a:ln>
          <a:extLst>
            <a:ext uri="{909E8E84-426E-40DD-AFC4-6F175D3DCCD1}"/>
            <a:ext uri="{91240B29-F687-4F45-9708-019B960494DF}"/>
          </a:extLst>
        </p:spPr>
        <p:txBody>
          <a:bodyPr>
            <a:spAutoFit/>
          </a:bodyPr>
          <a:lstStyle>
            <a:lvl1pPr defTabSz="762000" eaLnBrk="0" hangingPunct="0">
              <a:defRPr>
                <a:solidFill>
                  <a:schemeClr val="tx1"/>
                </a:solidFill>
                <a:latin typeface="Arial" pitchFamily="34" charset="0"/>
                <a:ea typeface="Geneva" pitchFamily="34" charset="0"/>
                <a:cs typeface="Geneva" pitchFamily="34" charset="0"/>
              </a:defRPr>
            </a:lvl1pPr>
            <a:lvl2pPr marL="742950" indent="-285750" defTabSz="762000" eaLnBrk="0" hangingPunct="0">
              <a:defRPr>
                <a:solidFill>
                  <a:schemeClr val="tx1"/>
                </a:solidFill>
                <a:latin typeface="Arial" pitchFamily="34" charset="0"/>
                <a:ea typeface="Geneva" pitchFamily="34" charset="0"/>
                <a:cs typeface="Geneva" pitchFamily="34" charset="0"/>
              </a:defRPr>
            </a:lvl2pPr>
            <a:lvl3pPr marL="1143000" indent="-228600" defTabSz="762000" eaLnBrk="0" hangingPunct="0">
              <a:defRPr>
                <a:solidFill>
                  <a:schemeClr val="tx1"/>
                </a:solidFill>
                <a:latin typeface="Arial" pitchFamily="34" charset="0"/>
                <a:ea typeface="Geneva" pitchFamily="34" charset="0"/>
                <a:cs typeface="Geneva" pitchFamily="34" charset="0"/>
              </a:defRPr>
            </a:lvl3pPr>
            <a:lvl4pPr marL="1600200" indent="-228600" defTabSz="762000" eaLnBrk="0" hangingPunct="0">
              <a:defRPr>
                <a:solidFill>
                  <a:schemeClr val="tx1"/>
                </a:solidFill>
                <a:latin typeface="Arial" pitchFamily="34" charset="0"/>
                <a:ea typeface="Geneva" pitchFamily="34" charset="0"/>
                <a:cs typeface="Geneva" pitchFamily="34" charset="0"/>
              </a:defRPr>
            </a:lvl4pPr>
            <a:lvl5pPr marL="2057400" indent="-228600" defTabSz="762000" eaLnBrk="0" hangingPunct="0">
              <a:defRPr>
                <a:solidFill>
                  <a:schemeClr val="tx1"/>
                </a:solidFill>
                <a:latin typeface="Arial" pitchFamily="34" charset="0"/>
                <a:ea typeface="Geneva" pitchFamily="34" charset="0"/>
                <a:cs typeface="Geneva" pitchFamily="34" charset="0"/>
              </a:defRPr>
            </a:lvl5pPr>
            <a:lvl6pPr marL="2514600" indent="-228600" defTabSz="762000" eaLnBrk="0" fontAlgn="base" hangingPunct="0">
              <a:spcBef>
                <a:spcPct val="0"/>
              </a:spcBef>
              <a:spcAft>
                <a:spcPct val="0"/>
              </a:spcAft>
              <a:defRPr>
                <a:solidFill>
                  <a:schemeClr val="tx1"/>
                </a:solidFill>
                <a:latin typeface="Arial" pitchFamily="34" charset="0"/>
                <a:ea typeface="Geneva" pitchFamily="34" charset="0"/>
                <a:cs typeface="Geneva" pitchFamily="34" charset="0"/>
              </a:defRPr>
            </a:lvl6pPr>
            <a:lvl7pPr marL="2971800" indent="-228600" defTabSz="762000" eaLnBrk="0" fontAlgn="base" hangingPunct="0">
              <a:spcBef>
                <a:spcPct val="0"/>
              </a:spcBef>
              <a:spcAft>
                <a:spcPct val="0"/>
              </a:spcAft>
              <a:defRPr>
                <a:solidFill>
                  <a:schemeClr val="tx1"/>
                </a:solidFill>
                <a:latin typeface="Arial" pitchFamily="34" charset="0"/>
                <a:ea typeface="Geneva" pitchFamily="34" charset="0"/>
                <a:cs typeface="Geneva" pitchFamily="34" charset="0"/>
              </a:defRPr>
            </a:lvl7pPr>
            <a:lvl8pPr marL="3429000" indent="-228600" defTabSz="762000" eaLnBrk="0" fontAlgn="base" hangingPunct="0">
              <a:spcBef>
                <a:spcPct val="0"/>
              </a:spcBef>
              <a:spcAft>
                <a:spcPct val="0"/>
              </a:spcAft>
              <a:defRPr>
                <a:solidFill>
                  <a:schemeClr val="tx1"/>
                </a:solidFill>
                <a:latin typeface="Arial" pitchFamily="34" charset="0"/>
                <a:ea typeface="Geneva" pitchFamily="34" charset="0"/>
                <a:cs typeface="Geneva" pitchFamily="34" charset="0"/>
              </a:defRPr>
            </a:lvl8pPr>
            <a:lvl9pPr marL="3886200" indent="-228600" defTabSz="762000" eaLnBrk="0" fontAlgn="base" hangingPunct="0">
              <a:spcBef>
                <a:spcPct val="0"/>
              </a:spcBef>
              <a:spcAft>
                <a:spcPct val="0"/>
              </a:spcAft>
              <a:defRPr>
                <a:solidFill>
                  <a:schemeClr val="tx1"/>
                </a:solidFill>
                <a:latin typeface="Arial" pitchFamily="34" charset="0"/>
                <a:ea typeface="Geneva" pitchFamily="34" charset="0"/>
                <a:cs typeface="Geneva" pitchFamily="34" charset="0"/>
              </a:defRPr>
            </a:lvl9pPr>
          </a:lstStyle>
          <a:p>
            <a:pPr algn="r" eaLnBrk="1" hangingPunct="1">
              <a:lnSpc>
                <a:spcPct val="50000"/>
              </a:lnSpc>
              <a:spcBef>
                <a:spcPct val="50000"/>
              </a:spcBef>
              <a:defRPr/>
            </a:pPr>
            <a:r>
              <a:rPr lang="en-US" sz="1600" b="1">
                <a:solidFill>
                  <a:srgbClr val="1F497D"/>
                </a:solidFill>
                <a:latin typeface="+mn-lt"/>
                <a:ea typeface="MS PGothic" pitchFamily="34" charset="-128"/>
              </a:rPr>
              <a:t>Japan</a:t>
            </a:r>
          </a:p>
          <a:p>
            <a:pPr algn="r" eaLnBrk="1" hangingPunct="1">
              <a:lnSpc>
                <a:spcPct val="50000"/>
              </a:lnSpc>
              <a:spcBef>
                <a:spcPct val="50000"/>
              </a:spcBef>
              <a:defRPr/>
            </a:pPr>
            <a:r>
              <a:rPr lang="en-US" sz="1600" b="1">
                <a:solidFill>
                  <a:srgbClr val="1F497D"/>
                </a:solidFill>
                <a:latin typeface="+mn-lt"/>
                <a:ea typeface="MS PGothic" pitchFamily="34" charset="-128"/>
              </a:rPr>
              <a:t>55.7</a:t>
            </a:r>
          </a:p>
        </p:txBody>
      </p:sp>
      <p:grpSp>
        <p:nvGrpSpPr>
          <p:cNvPr id="32791" name="Group 72"/>
          <p:cNvGrpSpPr>
            <a:grpSpLocks/>
          </p:cNvGrpSpPr>
          <p:nvPr/>
        </p:nvGrpSpPr>
        <p:grpSpPr bwMode="auto">
          <a:xfrm flipV="1">
            <a:off x="249238" y="3960813"/>
            <a:ext cx="1222375" cy="647700"/>
            <a:chOff x="1728" y="912"/>
            <a:chExt cx="528" cy="528"/>
          </a:xfrm>
        </p:grpSpPr>
        <p:sp>
          <p:nvSpPr>
            <p:cNvPr id="32812" name="Line 73"/>
            <p:cNvSpPr>
              <a:spLocks noChangeShapeType="1"/>
            </p:cNvSpPr>
            <p:nvPr/>
          </p:nvSpPr>
          <p:spPr bwMode="auto">
            <a:xfrm>
              <a:off x="1728" y="912"/>
              <a:ext cx="528" cy="0"/>
            </a:xfrm>
            <a:prstGeom prst="line">
              <a:avLst/>
            </a:prstGeom>
            <a:noFill/>
            <a:ln w="19050">
              <a:solidFill>
                <a:srgbClr val="252D80"/>
              </a:solidFill>
              <a:round/>
              <a:headEnd/>
              <a:tailEnd/>
            </a:ln>
          </p:spPr>
          <p:txBody>
            <a:bodyPr wrap="none" anchor="ctr"/>
            <a:lstStyle/>
            <a:p>
              <a:endParaRPr lang="en-US"/>
            </a:p>
          </p:txBody>
        </p:sp>
        <p:sp>
          <p:nvSpPr>
            <p:cNvPr id="32813" name="Line 74"/>
            <p:cNvSpPr>
              <a:spLocks noChangeShapeType="1"/>
            </p:cNvSpPr>
            <p:nvPr/>
          </p:nvSpPr>
          <p:spPr bwMode="auto">
            <a:xfrm rot="5400000">
              <a:off x="1992" y="1176"/>
              <a:ext cx="528" cy="0"/>
            </a:xfrm>
            <a:prstGeom prst="line">
              <a:avLst/>
            </a:prstGeom>
            <a:noFill/>
            <a:ln w="19050">
              <a:solidFill>
                <a:srgbClr val="252D80"/>
              </a:solidFill>
              <a:round/>
              <a:headEnd/>
              <a:tailEnd/>
            </a:ln>
          </p:spPr>
          <p:txBody>
            <a:bodyPr wrap="none" anchor="ctr"/>
            <a:lstStyle/>
            <a:p>
              <a:endParaRPr lang="en-US"/>
            </a:p>
          </p:txBody>
        </p:sp>
      </p:grpSp>
      <p:grpSp>
        <p:nvGrpSpPr>
          <p:cNvPr id="32792" name="Group 75"/>
          <p:cNvGrpSpPr>
            <a:grpSpLocks/>
          </p:cNvGrpSpPr>
          <p:nvPr/>
        </p:nvGrpSpPr>
        <p:grpSpPr bwMode="auto">
          <a:xfrm flipH="1" flipV="1">
            <a:off x="4972050" y="3910013"/>
            <a:ext cx="1222375" cy="965200"/>
            <a:chOff x="1728" y="912"/>
            <a:chExt cx="528" cy="528"/>
          </a:xfrm>
        </p:grpSpPr>
        <p:sp>
          <p:nvSpPr>
            <p:cNvPr id="32810" name="Line 76"/>
            <p:cNvSpPr>
              <a:spLocks noChangeShapeType="1"/>
            </p:cNvSpPr>
            <p:nvPr/>
          </p:nvSpPr>
          <p:spPr bwMode="auto">
            <a:xfrm>
              <a:off x="1728" y="912"/>
              <a:ext cx="528" cy="0"/>
            </a:xfrm>
            <a:prstGeom prst="line">
              <a:avLst/>
            </a:prstGeom>
            <a:noFill/>
            <a:ln w="19050">
              <a:solidFill>
                <a:srgbClr val="252D80"/>
              </a:solidFill>
              <a:round/>
              <a:headEnd/>
              <a:tailEnd/>
            </a:ln>
          </p:spPr>
          <p:txBody>
            <a:bodyPr wrap="none" anchor="ctr"/>
            <a:lstStyle/>
            <a:p>
              <a:endParaRPr lang="en-US"/>
            </a:p>
          </p:txBody>
        </p:sp>
        <p:sp>
          <p:nvSpPr>
            <p:cNvPr id="32811" name="Line 77"/>
            <p:cNvSpPr>
              <a:spLocks noChangeShapeType="1"/>
            </p:cNvSpPr>
            <p:nvPr/>
          </p:nvSpPr>
          <p:spPr bwMode="auto">
            <a:xfrm rot="5400000">
              <a:off x="1992" y="1176"/>
              <a:ext cx="528" cy="0"/>
            </a:xfrm>
            <a:prstGeom prst="line">
              <a:avLst/>
            </a:prstGeom>
            <a:noFill/>
            <a:ln w="19050">
              <a:solidFill>
                <a:srgbClr val="252D80"/>
              </a:solidFill>
              <a:round/>
              <a:headEnd/>
              <a:tailEnd/>
            </a:ln>
          </p:spPr>
          <p:txBody>
            <a:bodyPr wrap="none" anchor="ctr"/>
            <a:lstStyle/>
            <a:p>
              <a:endParaRPr lang="en-US"/>
            </a:p>
          </p:txBody>
        </p:sp>
      </p:grpSp>
      <p:sp>
        <p:nvSpPr>
          <p:cNvPr id="15386" name="Text Box 78"/>
          <p:cNvSpPr txBox="1">
            <a:spLocks noChangeArrowheads="1"/>
          </p:cNvSpPr>
          <p:nvPr/>
        </p:nvSpPr>
        <p:spPr bwMode="auto">
          <a:xfrm>
            <a:off x="7681913" y="3575050"/>
            <a:ext cx="1328737" cy="461963"/>
          </a:xfrm>
          <a:prstGeom prst="rect">
            <a:avLst/>
          </a:prstGeom>
          <a:noFill/>
          <a:ln>
            <a:noFill/>
          </a:ln>
          <a:extLst>
            <a:ext uri="{909E8E84-426E-40DD-AFC4-6F175D3DCCD1}"/>
            <a:ext uri="{91240B29-F687-4F45-9708-019B960494DF}"/>
          </a:extLst>
        </p:spPr>
        <p:txBody>
          <a:bodyPr>
            <a:spAutoFit/>
          </a:bodyPr>
          <a:lstStyle>
            <a:lvl1pPr defTabSz="762000" eaLnBrk="0" hangingPunct="0">
              <a:defRPr>
                <a:solidFill>
                  <a:schemeClr val="tx1"/>
                </a:solidFill>
                <a:latin typeface="Arial" pitchFamily="34" charset="0"/>
                <a:ea typeface="Geneva" pitchFamily="34" charset="0"/>
                <a:cs typeface="Geneva" pitchFamily="34" charset="0"/>
              </a:defRPr>
            </a:lvl1pPr>
            <a:lvl2pPr marL="742950" indent="-285750" defTabSz="762000" eaLnBrk="0" hangingPunct="0">
              <a:defRPr>
                <a:solidFill>
                  <a:schemeClr val="tx1"/>
                </a:solidFill>
                <a:latin typeface="Arial" pitchFamily="34" charset="0"/>
                <a:ea typeface="Geneva" pitchFamily="34" charset="0"/>
                <a:cs typeface="Geneva" pitchFamily="34" charset="0"/>
              </a:defRPr>
            </a:lvl2pPr>
            <a:lvl3pPr marL="1143000" indent="-228600" defTabSz="762000" eaLnBrk="0" hangingPunct="0">
              <a:defRPr>
                <a:solidFill>
                  <a:schemeClr val="tx1"/>
                </a:solidFill>
                <a:latin typeface="Arial" pitchFamily="34" charset="0"/>
                <a:ea typeface="Geneva" pitchFamily="34" charset="0"/>
                <a:cs typeface="Geneva" pitchFamily="34" charset="0"/>
              </a:defRPr>
            </a:lvl3pPr>
            <a:lvl4pPr marL="1600200" indent="-228600" defTabSz="762000" eaLnBrk="0" hangingPunct="0">
              <a:defRPr>
                <a:solidFill>
                  <a:schemeClr val="tx1"/>
                </a:solidFill>
                <a:latin typeface="Arial" pitchFamily="34" charset="0"/>
                <a:ea typeface="Geneva" pitchFamily="34" charset="0"/>
                <a:cs typeface="Geneva" pitchFamily="34" charset="0"/>
              </a:defRPr>
            </a:lvl4pPr>
            <a:lvl5pPr marL="2057400" indent="-228600" defTabSz="762000" eaLnBrk="0" hangingPunct="0">
              <a:defRPr>
                <a:solidFill>
                  <a:schemeClr val="tx1"/>
                </a:solidFill>
                <a:latin typeface="Arial" pitchFamily="34" charset="0"/>
                <a:ea typeface="Geneva" pitchFamily="34" charset="0"/>
                <a:cs typeface="Geneva" pitchFamily="34" charset="0"/>
              </a:defRPr>
            </a:lvl5pPr>
            <a:lvl6pPr marL="2514600" indent="-228600" defTabSz="762000" eaLnBrk="0" fontAlgn="base" hangingPunct="0">
              <a:spcBef>
                <a:spcPct val="0"/>
              </a:spcBef>
              <a:spcAft>
                <a:spcPct val="0"/>
              </a:spcAft>
              <a:defRPr>
                <a:solidFill>
                  <a:schemeClr val="tx1"/>
                </a:solidFill>
                <a:latin typeface="Arial" pitchFamily="34" charset="0"/>
                <a:ea typeface="Geneva" pitchFamily="34" charset="0"/>
                <a:cs typeface="Geneva" pitchFamily="34" charset="0"/>
              </a:defRPr>
            </a:lvl6pPr>
            <a:lvl7pPr marL="2971800" indent="-228600" defTabSz="762000" eaLnBrk="0" fontAlgn="base" hangingPunct="0">
              <a:spcBef>
                <a:spcPct val="0"/>
              </a:spcBef>
              <a:spcAft>
                <a:spcPct val="0"/>
              </a:spcAft>
              <a:defRPr>
                <a:solidFill>
                  <a:schemeClr val="tx1"/>
                </a:solidFill>
                <a:latin typeface="Arial" pitchFamily="34" charset="0"/>
                <a:ea typeface="Geneva" pitchFamily="34" charset="0"/>
                <a:cs typeface="Geneva" pitchFamily="34" charset="0"/>
              </a:defRPr>
            </a:lvl7pPr>
            <a:lvl8pPr marL="3429000" indent="-228600" defTabSz="762000" eaLnBrk="0" fontAlgn="base" hangingPunct="0">
              <a:spcBef>
                <a:spcPct val="0"/>
              </a:spcBef>
              <a:spcAft>
                <a:spcPct val="0"/>
              </a:spcAft>
              <a:defRPr>
                <a:solidFill>
                  <a:schemeClr val="tx1"/>
                </a:solidFill>
                <a:latin typeface="Arial" pitchFamily="34" charset="0"/>
                <a:ea typeface="Geneva" pitchFamily="34" charset="0"/>
                <a:cs typeface="Geneva" pitchFamily="34" charset="0"/>
              </a:defRPr>
            </a:lvl8pPr>
            <a:lvl9pPr marL="3886200" indent="-228600" defTabSz="762000" eaLnBrk="0" fontAlgn="base" hangingPunct="0">
              <a:spcBef>
                <a:spcPct val="0"/>
              </a:spcBef>
              <a:spcAft>
                <a:spcPct val="0"/>
              </a:spcAft>
              <a:defRPr>
                <a:solidFill>
                  <a:schemeClr val="tx1"/>
                </a:solidFill>
                <a:latin typeface="Arial" pitchFamily="34" charset="0"/>
                <a:ea typeface="Geneva" pitchFamily="34" charset="0"/>
                <a:cs typeface="Geneva" pitchFamily="34" charset="0"/>
              </a:defRPr>
            </a:lvl9pPr>
          </a:lstStyle>
          <a:p>
            <a:pPr algn="r" eaLnBrk="1" hangingPunct="1">
              <a:lnSpc>
                <a:spcPct val="50000"/>
              </a:lnSpc>
              <a:spcBef>
                <a:spcPct val="50000"/>
              </a:spcBef>
              <a:defRPr/>
            </a:pPr>
            <a:r>
              <a:rPr lang="sr-Latn-CS" sz="1600" b="1" dirty="0" smtClean="0">
                <a:solidFill>
                  <a:srgbClr val="1F497D"/>
                </a:solidFill>
                <a:latin typeface="+mn-lt"/>
                <a:ea typeface="MS PGothic" pitchFamily="34" charset="-128"/>
              </a:rPr>
              <a:t>K</a:t>
            </a:r>
            <a:r>
              <a:rPr lang="en-US" sz="1600" b="1" dirty="0" err="1" smtClean="0">
                <a:solidFill>
                  <a:srgbClr val="1F497D"/>
                </a:solidFill>
                <a:latin typeface="+mn-lt"/>
                <a:ea typeface="MS PGothic" pitchFamily="34" charset="-128"/>
              </a:rPr>
              <a:t>ina</a:t>
            </a:r>
            <a:endParaRPr lang="en-US" sz="1600" b="1" dirty="0">
              <a:solidFill>
                <a:srgbClr val="1F497D"/>
              </a:solidFill>
              <a:latin typeface="+mn-lt"/>
              <a:ea typeface="MS PGothic" pitchFamily="34" charset="-128"/>
            </a:endParaRPr>
          </a:p>
          <a:p>
            <a:pPr algn="r" eaLnBrk="1" hangingPunct="1">
              <a:lnSpc>
                <a:spcPct val="50000"/>
              </a:lnSpc>
              <a:spcBef>
                <a:spcPct val="50000"/>
              </a:spcBef>
              <a:defRPr/>
            </a:pPr>
            <a:r>
              <a:rPr lang="en-US" sz="1600" b="1" dirty="0">
                <a:solidFill>
                  <a:srgbClr val="1F497D"/>
                </a:solidFill>
                <a:latin typeface="+mn-lt"/>
                <a:ea typeface="MS PGothic" pitchFamily="34" charset="-128"/>
              </a:rPr>
              <a:t>28.8</a:t>
            </a:r>
          </a:p>
        </p:txBody>
      </p:sp>
      <p:sp>
        <p:nvSpPr>
          <p:cNvPr id="32794" name="Line 79"/>
          <p:cNvSpPr>
            <a:spLocks noChangeShapeType="1"/>
          </p:cNvSpPr>
          <p:nvPr/>
        </p:nvSpPr>
        <p:spPr bwMode="auto">
          <a:xfrm flipV="1">
            <a:off x="7005638" y="3790950"/>
            <a:ext cx="1890712" cy="0"/>
          </a:xfrm>
          <a:prstGeom prst="line">
            <a:avLst/>
          </a:prstGeom>
          <a:noFill/>
          <a:ln w="19050">
            <a:solidFill>
              <a:srgbClr val="252D80"/>
            </a:solidFill>
            <a:round/>
            <a:headEnd/>
            <a:tailEnd/>
          </a:ln>
        </p:spPr>
        <p:txBody>
          <a:bodyPr wrap="none" anchor="ctr"/>
          <a:lstStyle/>
          <a:p>
            <a:endParaRPr lang="en-US"/>
          </a:p>
        </p:txBody>
      </p:sp>
      <p:grpSp>
        <p:nvGrpSpPr>
          <p:cNvPr id="32795" name="Group 80"/>
          <p:cNvGrpSpPr>
            <a:grpSpLocks/>
          </p:cNvGrpSpPr>
          <p:nvPr/>
        </p:nvGrpSpPr>
        <p:grpSpPr bwMode="auto">
          <a:xfrm flipV="1">
            <a:off x="3194050" y="5421313"/>
            <a:ext cx="1657350" cy="393700"/>
            <a:chOff x="1728" y="912"/>
            <a:chExt cx="528" cy="528"/>
          </a:xfrm>
        </p:grpSpPr>
        <p:sp>
          <p:nvSpPr>
            <p:cNvPr id="32808" name="Line 81"/>
            <p:cNvSpPr>
              <a:spLocks noChangeShapeType="1"/>
            </p:cNvSpPr>
            <p:nvPr/>
          </p:nvSpPr>
          <p:spPr bwMode="auto">
            <a:xfrm>
              <a:off x="1728" y="912"/>
              <a:ext cx="528" cy="0"/>
            </a:xfrm>
            <a:prstGeom prst="line">
              <a:avLst/>
            </a:prstGeom>
            <a:noFill/>
            <a:ln w="19050">
              <a:solidFill>
                <a:srgbClr val="252D80"/>
              </a:solidFill>
              <a:round/>
              <a:headEnd/>
              <a:tailEnd/>
            </a:ln>
          </p:spPr>
          <p:txBody>
            <a:bodyPr wrap="none" anchor="ctr"/>
            <a:lstStyle/>
            <a:p>
              <a:endParaRPr lang="en-US"/>
            </a:p>
          </p:txBody>
        </p:sp>
        <p:sp>
          <p:nvSpPr>
            <p:cNvPr id="32809" name="Line 82"/>
            <p:cNvSpPr>
              <a:spLocks noChangeShapeType="1"/>
            </p:cNvSpPr>
            <p:nvPr/>
          </p:nvSpPr>
          <p:spPr bwMode="auto">
            <a:xfrm rot="5400000">
              <a:off x="1992" y="1176"/>
              <a:ext cx="528" cy="0"/>
            </a:xfrm>
            <a:prstGeom prst="line">
              <a:avLst/>
            </a:prstGeom>
            <a:noFill/>
            <a:ln w="19050">
              <a:solidFill>
                <a:srgbClr val="252D80"/>
              </a:solidFill>
              <a:round/>
              <a:headEnd/>
              <a:tailEnd/>
            </a:ln>
          </p:spPr>
          <p:txBody>
            <a:bodyPr wrap="none" anchor="ctr"/>
            <a:lstStyle/>
            <a:p>
              <a:endParaRPr lang="en-US"/>
            </a:p>
          </p:txBody>
        </p:sp>
      </p:grpSp>
      <p:sp>
        <p:nvSpPr>
          <p:cNvPr id="15389" name="Text Box 83"/>
          <p:cNvSpPr txBox="1">
            <a:spLocks noChangeArrowheads="1"/>
          </p:cNvSpPr>
          <p:nvPr/>
        </p:nvSpPr>
        <p:spPr bwMode="auto">
          <a:xfrm>
            <a:off x="7869238" y="4106863"/>
            <a:ext cx="1141412" cy="461962"/>
          </a:xfrm>
          <a:prstGeom prst="rect">
            <a:avLst/>
          </a:prstGeom>
          <a:noFill/>
          <a:ln>
            <a:noFill/>
          </a:ln>
          <a:extLst>
            <a:ext uri="{909E8E84-426E-40DD-AFC4-6F175D3DCCD1}"/>
            <a:ext uri="{91240B29-F687-4F45-9708-019B960494DF}"/>
          </a:extLst>
        </p:spPr>
        <p:txBody>
          <a:bodyPr>
            <a:spAutoFit/>
          </a:bodyPr>
          <a:lstStyle>
            <a:lvl1pPr defTabSz="762000" eaLnBrk="0" hangingPunct="0">
              <a:defRPr>
                <a:solidFill>
                  <a:schemeClr val="tx1"/>
                </a:solidFill>
                <a:latin typeface="Arial" pitchFamily="34" charset="0"/>
                <a:ea typeface="Geneva" pitchFamily="34" charset="0"/>
                <a:cs typeface="Geneva" pitchFamily="34" charset="0"/>
              </a:defRPr>
            </a:lvl1pPr>
            <a:lvl2pPr marL="742950" indent="-285750" defTabSz="762000" eaLnBrk="0" hangingPunct="0">
              <a:defRPr>
                <a:solidFill>
                  <a:schemeClr val="tx1"/>
                </a:solidFill>
                <a:latin typeface="Arial" pitchFamily="34" charset="0"/>
                <a:ea typeface="Geneva" pitchFamily="34" charset="0"/>
                <a:cs typeface="Geneva" pitchFamily="34" charset="0"/>
              </a:defRPr>
            </a:lvl2pPr>
            <a:lvl3pPr marL="1143000" indent="-228600" defTabSz="762000" eaLnBrk="0" hangingPunct="0">
              <a:defRPr>
                <a:solidFill>
                  <a:schemeClr val="tx1"/>
                </a:solidFill>
                <a:latin typeface="Arial" pitchFamily="34" charset="0"/>
                <a:ea typeface="Geneva" pitchFamily="34" charset="0"/>
                <a:cs typeface="Geneva" pitchFamily="34" charset="0"/>
              </a:defRPr>
            </a:lvl3pPr>
            <a:lvl4pPr marL="1600200" indent="-228600" defTabSz="762000" eaLnBrk="0" hangingPunct="0">
              <a:defRPr>
                <a:solidFill>
                  <a:schemeClr val="tx1"/>
                </a:solidFill>
                <a:latin typeface="Arial" pitchFamily="34" charset="0"/>
                <a:ea typeface="Geneva" pitchFamily="34" charset="0"/>
                <a:cs typeface="Geneva" pitchFamily="34" charset="0"/>
              </a:defRPr>
            </a:lvl4pPr>
            <a:lvl5pPr marL="2057400" indent="-228600" defTabSz="762000" eaLnBrk="0" hangingPunct="0">
              <a:defRPr>
                <a:solidFill>
                  <a:schemeClr val="tx1"/>
                </a:solidFill>
                <a:latin typeface="Arial" pitchFamily="34" charset="0"/>
                <a:ea typeface="Geneva" pitchFamily="34" charset="0"/>
                <a:cs typeface="Geneva" pitchFamily="34" charset="0"/>
              </a:defRPr>
            </a:lvl5pPr>
            <a:lvl6pPr marL="2514600" indent="-228600" defTabSz="762000" eaLnBrk="0" fontAlgn="base" hangingPunct="0">
              <a:spcBef>
                <a:spcPct val="0"/>
              </a:spcBef>
              <a:spcAft>
                <a:spcPct val="0"/>
              </a:spcAft>
              <a:defRPr>
                <a:solidFill>
                  <a:schemeClr val="tx1"/>
                </a:solidFill>
                <a:latin typeface="Arial" pitchFamily="34" charset="0"/>
                <a:ea typeface="Geneva" pitchFamily="34" charset="0"/>
                <a:cs typeface="Geneva" pitchFamily="34" charset="0"/>
              </a:defRPr>
            </a:lvl6pPr>
            <a:lvl7pPr marL="2971800" indent="-228600" defTabSz="762000" eaLnBrk="0" fontAlgn="base" hangingPunct="0">
              <a:spcBef>
                <a:spcPct val="0"/>
              </a:spcBef>
              <a:spcAft>
                <a:spcPct val="0"/>
              </a:spcAft>
              <a:defRPr>
                <a:solidFill>
                  <a:schemeClr val="tx1"/>
                </a:solidFill>
                <a:latin typeface="Arial" pitchFamily="34" charset="0"/>
                <a:ea typeface="Geneva" pitchFamily="34" charset="0"/>
                <a:cs typeface="Geneva" pitchFamily="34" charset="0"/>
              </a:defRPr>
            </a:lvl7pPr>
            <a:lvl8pPr marL="3429000" indent="-228600" defTabSz="762000" eaLnBrk="0" fontAlgn="base" hangingPunct="0">
              <a:spcBef>
                <a:spcPct val="0"/>
              </a:spcBef>
              <a:spcAft>
                <a:spcPct val="0"/>
              </a:spcAft>
              <a:defRPr>
                <a:solidFill>
                  <a:schemeClr val="tx1"/>
                </a:solidFill>
                <a:latin typeface="Arial" pitchFamily="34" charset="0"/>
                <a:ea typeface="Geneva" pitchFamily="34" charset="0"/>
                <a:cs typeface="Geneva" pitchFamily="34" charset="0"/>
              </a:defRPr>
            </a:lvl8pPr>
            <a:lvl9pPr marL="3886200" indent="-228600" defTabSz="762000" eaLnBrk="0" fontAlgn="base" hangingPunct="0">
              <a:spcBef>
                <a:spcPct val="0"/>
              </a:spcBef>
              <a:spcAft>
                <a:spcPct val="0"/>
              </a:spcAft>
              <a:defRPr>
                <a:solidFill>
                  <a:schemeClr val="tx1"/>
                </a:solidFill>
                <a:latin typeface="Arial" pitchFamily="34" charset="0"/>
                <a:ea typeface="Geneva" pitchFamily="34" charset="0"/>
                <a:cs typeface="Geneva" pitchFamily="34" charset="0"/>
              </a:defRPr>
            </a:lvl9pPr>
          </a:lstStyle>
          <a:p>
            <a:pPr algn="r" eaLnBrk="1" hangingPunct="1">
              <a:lnSpc>
                <a:spcPct val="50000"/>
              </a:lnSpc>
              <a:spcBef>
                <a:spcPct val="50000"/>
              </a:spcBef>
              <a:defRPr/>
            </a:pPr>
            <a:r>
              <a:rPr lang="en-US" sz="1600" b="1" dirty="0" smtClean="0">
                <a:solidFill>
                  <a:srgbClr val="1F497D"/>
                </a:solidFill>
                <a:latin typeface="+mn-lt"/>
                <a:ea typeface="MS PGothic" pitchFamily="34" charset="-128"/>
              </a:rPr>
              <a:t>Ta</a:t>
            </a:r>
            <a:r>
              <a:rPr lang="sr-Latn-CS" sz="1600" b="1" dirty="0" smtClean="0">
                <a:solidFill>
                  <a:srgbClr val="1F497D"/>
                </a:solidFill>
                <a:latin typeface="+mn-lt"/>
                <a:ea typeface="MS PGothic" pitchFamily="34" charset="-128"/>
              </a:rPr>
              <a:t>jv</a:t>
            </a:r>
            <a:r>
              <a:rPr lang="en-US" sz="1600" b="1" dirty="0" smtClean="0">
                <a:solidFill>
                  <a:srgbClr val="1F497D"/>
                </a:solidFill>
                <a:latin typeface="+mn-lt"/>
                <a:ea typeface="MS PGothic" pitchFamily="34" charset="-128"/>
              </a:rPr>
              <a:t>an</a:t>
            </a:r>
            <a:endParaRPr lang="en-US" sz="1600" b="1" dirty="0">
              <a:solidFill>
                <a:srgbClr val="1F497D"/>
              </a:solidFill>
              <a:latin typeface="+mn-lt"/>
              <a:ea typeface="MS PGothic" pitchFamily="34" charset="-128"/>
            </a:endParaRPr>
          </a:p>
          <a:p>
            <a:pPr algn="r" eaLnBrk="1" hangingPunct="1">
              <a:lnSpc>
                <a:spcPct val="50000"/>
              </a:lnSpc>
              <a:spcBef>
                <a:spcPct val="50000"/>
              </a:spcBef>
              <a:defRPr/>
            </a:pPr>
            <a:r>
              <a:rPr lang="en-US" sz="1600" b="1" dirty="0">
                <a:solidFill>
                  <a:srgbClr val="1F497D"/>
                </a:solidFill>
                <a:latin typeface="+mn-lt"/>
                <a:ea typeface="MS PGothic" pitchFamily="34" charset="-128"/>
              </a:rPr>
              <a:t>18.0</a:t>
            </a:r>
          </a:p>
        </p:txBody>
      </p:sp>
      <p:grpSp>
        <p:nvGrpSpPr>
          <p:cNvPr id="32797" name="Group 75"/>
          <p:cNvGrpSpPr>
            <a:grpSpLocks/>
          </p:cNvGrpSpPr>
          <p:nvPr/>
        </p:nvGrpSpPr>
        <p:grpSpPr bwMode="auto">
          <a:xfrm flipH="1" flipV="1">
            <a:off x="7402513" y="4060825"/>
            <a:ext cx="1508125" cy="250825"/>
            <a:chOff x="1728" y="912"/>
            <a:chExt cx="528" cy="528"/>
          </a:xfrm>
        </p:grpSpPr>
        <p:sp>
          <p:nvSpPr>
            <p:cNvPr id="32806" name="Line 76"/>
            <p:cNvSpPr>
              <a:spLocks noChangeShapeType="1"/>
            </p:cNvSpPr>
            <p:nvPr/>
          </p:nvSpPr>
          <p:spPr bwMode="auto">
            <a:xfrm>
              <a:off x="1728" y="912"/>
              <a:ext cx="528" cy="0"/>
            </a:xfrm>
            <a:prstGeom prst="line">
              <a:avLst/>
            </a:prstGeom>
            <a:noFill/>
            <a:ln w="19050">
              <a:solidFill>
                <a:srgbClr val="252D80"/>
              </a:solidFill>
              <a:round/>
              <a:headEnd/>
              <a:tailEnd/>
            </a:ln>
          </p:spPr>
          <p:txBody>
            <a:bodyPr wrap="none" anchor="ctr"/>
            <a:lstStyle/>
            <a:p>
              <a:endParaRPr lang="en-US"/>
            </a:p>
          </p:txBody>
        </p:sp>
        <p:sp>
          <p:nvSpPr>
            <p:cNvPr id="32807" name="Line 77"/>
            <p:cNvSpPr>
              <a:spLocks noChangeShapeType="1"/>
            </p:cNvSpPr>
            <p:nvPr/>
          </p:nvSpPr>
          <p:spPr bwMode="auto">
            <a:xfrm rot="5400000">
              <a:off x="1992" y="1176"/>
              <a:ext cx="528" cy="0"/>
            </a:xfrm>
            <a:prstGeom prst="line">
              <a:avLst/>
            </a:prstGeom>
            <a:noFill/>
            <a:ln w="19050">
              <a:solidFill>
                <a:srgbClr val="252D80"/>
              </a:solidFill>
              <a:round/>
              <a:headEnd/>
              <a:tailEnd/>
            </a:ln>
          </p:spPr>
          <p:txBody>
            <a:bodyPr wrap="none" anchor="ctr"/>
            <a:lstStyle/>
            <a:p>
              <a:endParaRPr lang="en-US"/>
            </a:p>
          </p:txBody>
        </p:sp>
      </p:grpSp>
      <p:grpSp>
        <p:nvGrpSpPr>
          <p:cNvPr id="32798" name="Group 62"/>
          <p:cNvGrpSpPr>
            <a:grpSpLocks/>
          </p:cNvGrpSpPr>
          <p:nvPr/>
        </p:nvGrpSpPr>
        <p:grpSpPr bwMode="auto">
          <a:xfrm flipV="1">
            <a:off x="3484563" y="3557588"/>
            <a:ext cx="1298575" cy="1530350"/>
            <a:chOff x="1728" y="912"/>
            <a:chExt cx="528" cy="528"/>
          </a:xfrm>
        </p:grpSpPr>
        <p:sp>
          <p:nvSpPr>
            <p:cNvPr id="32804" name="Line 63"/>
            <p:cNvSpPr>
              <a:spLocks noChangeShapeType="1"/>
            </p:cNvSpPr>
            <p:nvPr/>
          </p:nvSpPr>
          <p:spPr bwMode="auto">
            <a:xfrm>
              <a:off x="1728" y="912"/>
              <a:ext cx="528" cy="0"/>
            </a:xfrm>
            <a:prstGeom prst="line">
              <a:avLst/>
            </a:prstGeom>
            <a:noFill/>
            <a:ln w="19050">
              <a:solidFill>
                <a:srgbClr val="252D80"/>
              </a:solidFill>
              <a:round/>
              <a:headEnd/>
              <a:tailEnd/>
            </a:ln>
          </p:spPr>
          <p:txBody>
            <a:bodyPr wrap="none" anchor="ctr"/>
            <a:lstStyle/>
            <a:p>
              <a:endParaRPr lang="en-US"/>
            </a:p>
          </p:txBody>
        </p:sp>
        <p:sp>
          <p:nvSpPr>
            <p:cNvPr id="32805" name="Line 64"/>
            <p:cNvSpPr>
              <a:spLocks noChangeShapeType="1"/>
            </p:cNvSpPr>
            <p:nvPr/>
          </p:nvSpPr>
          <p:spPr bwMode="auto">
            <a:xfrm rot="5400000">
              <a:off x="1992" y="1176"/>
              <a:ext cx="528" cy="0"/>
            </a:xfrm>
            <a:prstGeom prst="line">
              <a:avLst/>
            </a:prstGeom>
            <a:noFill/>
            <a:ln w="19050">
              <a:solidFill>
                <a:srgbClr val="252D80"/>
              </a:solidFill>
              <a:round/>
              <a:headEnd/>
              <a:tailEnd/>
            </a:ln>
          </p:spPr>
          <p:txBody>
            <a:bodyPr wrap="none" anchor="ctr"/>
            <a:lstStyle/>
            <a:p>
              <a:endParaRPr lang="en-US"/>
            </a:p>
          </p:txBody>
        </p:sp>
      </p:grpSp>
      <p:sp>
        <p:nvSpPr>
          <p:cNvPr id="32799" name="Line 49"/>
          <p:cNvSpPr>
            <a:spLocks noChangeShapeType="1"/>
          </p:cNvSpPr>
          <p:nvPr/>
        </p:nvSpPr>
        <p:spPr bwMode="auto">
          <a:xfrm flipH="1">
            <a:off x="4745038" y="2513013"/>
            <a:ext cx="0" cy="757237"/>
          </a:xfrm>
          <a:prstGeom prst="line">
            <a:avLst/>
          </a:prstGeom>
          <a:noFill/>
          <a:ln w="19050">
            <a:solidFill>
              <a:srgbClr val="252D80"/>
            </a:solidFill>
            <a:round/>
            <a:headEnd/>
            <a:tailEnd/>
          </a:ln>
        </p:spPr>
        <p:txBody>
          <a:bodyPr wrap="none" anchor="ctr"/>
          <a:lstStyle/>
          <a:p>
            <a:endParaRPr lang="en-US"/>
          </a:p>
        </p:txBody>
      </p:sp>
      <p:sp>
        <p:nvSpPr>
          <p:cNvPr id="15393" name="Text Box 86"/>
          <p:cNvSpPr txBox="1">
            <a:spLocks noChangeArrowheads="1"/>
          </p:cNvSpPr>
          <p:nvPr/>
        </p:nvSpPr>
        <p:spPr bwMode="blackWhite">
          <a:xfrm>
            <a:off x="176852" y="1387681"/>
            <a:ext cx="8636000" cy="368300"/>
          </a:xfrm>
          <a:prstGeom prst="rect">
            <a:avLst/>
          </a:prstGeom>
          <a:solidFill>
            <a:srgbClr val="FFC000"/>
          </a:solidFill>
          <a:ln>
            <a:noFill/>
          </a:ln>
          <a:scene3d>
            <a:camera prst="orthographicFront"/>
            <a:lightRig rig="threePt" dir="t"/>
          </a:scene3d>
          <a:sp3d>
            <a:bevelT prst="relaxedInset"/>
          </a:sp3d>
          <a:extLst/>
        </p:spPr>
        <p:txBody>
          <a:bodyPr>
            <a:spAutoFit/>
          </a:bodyPr>
          <a:lstStyle>
            <a:lvl1pPr eaLnBrk="0" hangingPunct="0">
              <a:defRPr>
                <a:solidFill>
                  <a:schemeClr val="tx1"/>
                </a:solidFill>
                <a:latin typeface="Arial" pitchFamily="34" charset="0"/>
                <a:ea typeface="Geneva" pitchFamily="34" charset="0"/>
                <a:cs typeface="Geneva" pitchFamily="34" charset="0"/>
              </a:defRPr>
            </a:lvl1pPr>
            <a:lvl2pPr marL="742950" indent="-285750" eaLnBrk="0" hangingPunct="0">
              <a:defRPr>
                <a:solidFill>
                  <a:schemeClr val="tx1"/>
                </a:solidFill>
                <a:latin typeface="Arial" pitchFamily="34" charset="0"/>
                <a:ea typeface="Geneva" pitchFamily="34" charset="0"/>
                <a:cs typeface="Geneva" pitchFamily="34" charset="0"/>
              </a:defRPr>
            </a:lvl2pPr>
            <a:lvl3pPr marL="1143000" indent="-228600" eaLnBrk="0" hangingPunct="0">
              <a:defRPr>
                <a:solidFill>
                  <a:schemeClr val="tx1"/>
                </a:solidFill>
                <a:latin typeface="Arial" pitchFamily="34" charset="0"/>
                <a:ea typeface="Geneva" pitchFamily="34" charset="0"/>
                <a:cs typeface="Geneva" pitchFamily="34" charset="0"/>
              </a:defRPr>
            </a:lvl3pPr>
            <a:lvl4pPr marL="1600200" indent="-228600" eaLnBrk="0" hangingPunct="0">
              <a:defRPr>
                <a:solidFill>
                  <a:schemeClr val="tx1"/>
                </a:solidFill>
                <a:latin typeface="Arial" pitchFamily="34" charset="0"/>
                <a:ea typeface="Geneva" pitchFamily="34" charset="0"/>
                <a:cs typeface="Geneva" pitchFamily="34" charset="0"/>
              </a:defRPr>
            </a:lvl4pPr>
            <a:lvl5pPr marL="2057400" indent="-228600" eaLnBrk="0" hangingPunct="0">
              <a:defRPr>
                <a:solidFill>
                  <a:schemeClr val="tx1"/>
                </a:solidFill>
                <a:latin typeface="Arial" pitchFamily="34" charset="0"/>
                <a:ea typeface="Geneva" pitchFamily="34" charset="0"/>
                <a:cs typeface="Geneva" pitchFamily="34" charset="0"/>
              </a:defRPr>
            </a:lvl5pPr>
            <a:lvl6pPr marL="2514600" indent="-228600" defTabSz="457200" eaLnBrk="0" fontAlgn="base" hangingPunct="0">
              <a:spcBef>
                <a:spcPct val="0"/>
              </a:spcBef>
              <a:spcAft>
                <a:spcPct val="0"/>
              </a:spcAft>
              <a:defRPr>
                <a:solidFill>
                  <a:schemeClr val="tx1"/>
                </a:solidFill>
                <a:latin typeface="Arial" pitchFamily="34" charset="0"/>
                <a:ea typeface="Geneva" pitchFamily="34" charset="0"/>
                <a:cs typeface="Geneva" pitchFamily="34" charset="0"/>
              </a:defRPr>
            </a:lvl6pPr>
            <a:lvl7pPr marL="2971800" indent="-228600" defTabSz="457200" eaLnBrk="0" fontAlgn="base" hangingPunct="0">
              <a:spcBef>
                <a:spcPct val="0"/>
              </a:spcBef>
              <a:spcAft>
                <a:spcPct val="0"/>
              </a:spcAft>
              <a:defRPr>
                <a:solidFill>
                  <a:schemeClr val="tx1"/>
                </a:solidFill>
                <a:latin typeface="Arial" pitchFamily="34" charset="0"/>
                <a:ea typeface="Geneva" pitchFamily="34" charset="0"/>
                <a:cs typeface="Geneva" pitchFamily="34" charset="0"/>
              </a:defRPr>
            </a:lvl7pPr>
            <a:lvl8pPr marL="3429000" indent="-228600" defTabSz="457200" eaLnBrk="0" fontAlgn="base" hangingPunct="0">
              <a:spcBef>
                <a:spcPct val="0"/>
              </a:spcBef>
              <a:spcAft>
                <a:spcPct val="0"/>
              </a:spcAft>
              <a:defRPr>
                <a:solidFill>
                  <a:schemeClr val="tx1"/>
                </a:solidFill>
                <a:latin typeface="Arial" pitchFamily="34" charset="0"/>
                <a:ea typeface="Geneva" pitchFamily="34" charset="0"/>
                <a:cs typeface="Geneva" pitchFamily="34" charset="0"/>
              </a:defRPr>
            </a:lvl8pPr>
            <a:lvl9pPr marL="3886200" indent="-228600" defTabSz="457200" eaLnBrk="0" fontAlgn="base" hangingPunct="0">
              <a:spcBef>
                <a:spcPct val="0"/>
              </a:spcBef>
              <a:spcAft>
                <a:spcPct val="0"/>
              </a:spcAft>
              <a:defRPr>
                <a:solidFill>
                  <a:schemeClr val="tx1"/>
                </a:solidFill>
                <a:latin typeface="Arial" pitchFamily="34" charset="0"/>
                <a:ea typeface="Geneva" pitchFamily="34" charset="0"/>
                <a:cs typeface="Geneva" pitchFamily="34" charset="0"/>
              </a:defRPr>
            </a:lvl9pPr>
          </a:lstStyle>
          <a:p>
            <a:pPr defTabSz="457200" eaLnBrk="1" hangingPunct="1">
              <a:spcBef>
                <a:spcPct val="50000"/>
              </a:spcBef>
              <a:defRPr/>
            </a:pPr>
            <a:r>
              <a:rPr lang="sr-Latn-RS" b="1" dirty="0" smtClean="0">
                <a:solidFill>
                  <a:schemeClr val="bg2">
                    <a:lumMod val="10000"/>
                  </a:schemeClr>
                </a:solidFill>
                <a:latin typeface="Lucida Sans" pitchFamily="34" charset="0"/>
              </a:rPr>
              <a:t>Hipertenzivni  </a:t>
            </a:r>
            <a:r>
              <a:rPr lang="sr-Latn-CS" b="1" dirty="0" smtClean="0">
                <a:solidFill>
                  <a:schemeClr val="bg2">
                    <a:lumMod val="10000"/>
                  </a:schemeClr>
                </a:solidFill>
                <a:latin typeface="Lucida Sans" pitchFamily="34" charset="0"/>
              </a:rPr>
              <a:t>lečeni pacijenata sa adekvatnom kontrolom KP</a:t>
            </a:r>
            <a:r>
              <a:rPr lang="en-GB" b="1" dirty="0" smtClean="0">
                <a:solidFill>
                  <a:schemeClr val="bg2">
                    <a:lumMod val="10000"/>
                  </a:schemeClr>
                </a:solidFill>
                <a:latin typeface="Lucida Sans" pitchFamily="34" charset="0"/>
              </a:rPr>
              <a:t> (%)</a:t>
            </a:r>
            <a:endParaRPr lang="en-GB" b="1" dirty="0">
              <a:solidFill>
                <a:schemeClr val="bg2">
                  <a:lumMod val="10000"/>
                </a:schemeClr>
              </a:solidFill>
              <a:latin typeface="Lucida Sans" pitchFamily="34" charset="0"/>
            </a:endParaRPr>
          </a:p>
        </p:txBody>
      </p:sp>
      <p:sp>
        <p:nvSpPr>
          <p:cNvPr id="32803" name="Rectangle 3"/>
          <p:cNvSpPr>
            <a:spLocks noChangeArrowheads="1"/>
          </p:cNvSpPr>
          <p:nvPr/>
        </p:nvSpPr>
        <p:spPr bwMode="blackWhite">
          <a:xfrm>
            <a:off x="5373688" y="6569075"/>
            <a:ext cx="3627437" cy="261938"/>
          </a:xfrm>
          <a:prstGeom prst="rect">
            <a:avLst/>
          </a:prstGeom>
          <a:noFill/>
          <a:ln w="12700">
            <a:noFill/>
            <a:miter lim="800000"/>
            <a:headEnd/>
            <a:tailEnd/>
          </a:ln>
        </p:spPr>
        <p:txBody>
          <a:bodyPr wrap="none">
            <a:spAutoFit/>
          </a:bodyPr>
          <a:lstStyle/>
          <a:p>
            <a:pPr algn="r" defTabSz="457200">
              <a:spcBef>
                <a:spcPct val="50000"/>
              </a:spcBef>
            </a:pPr>
            <a:r>
              <a:rPr lang="it-IT" sz="1100" i="1">
                <a:solidFill>
                  <a:srgbClr val="1F497D"/>
                </a:solidFill>
                <a:ea typeface="MS PGothic" pitchFamily="34" charset="-128"/>
                <a:cs typeface="Arial" pitchFamily="34" charset="0"/>
              </a:rPr>
              <a:t>Adapted from Kearney et al. J Hypertens 2004;22:11–9</a:t>
            </a:r>
          </a:p>
        </p:txBody>
      </p:sp>
    </p:spTree>
    <p:custDataLst>
      <p:tags r:id="rId1"/>
    </p:custData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15393"/>
                                        </p:tgtEl>
                                        <p:attrNameLst>
                                          <p:attrName>style.visibility</p:attrName>
                                        </p:attrNameLst>
                                      </p:cBhvr>
                                      <p:to>
                                        <p:strVal val="visible"/>
                                      </p:to>
                                    </p:set>
                                    <p:animEffect transition="in" filter="fade">
                                      <p:cBhvr>
                                        <p:cTn id="12" dur="1000"/>
                                        <p:tgtEl>
                                          <p:spTgt spid="15393"/>
                                        </p:tgtEl>
                                      </p:cBhvr>
                                    </p:animEffect>
                                    <p:anim calcmode="lin" valueType="num">
                                      <p:cBhvr>
                                        <p:cTn id="13" dur="1000" fill="hold"/>
                                        <p:tgtEl>
                                          <p:spTgt spid="15393"/>
                                        </p:tgtEl>
                                        <p:attrNameLst>
                                          <p:attrName>ppt_x</p:attrName>
                                        </p:attrNameLst>
                                      </p:cBhvr>
                                      <p:tavLst>
                                        <p:tav tm="0">
                                          <p:val>
                                            <p:strVal val="#ppt_x"/>
                                          </p:val>
                                        </p:tav>
                                        <p:tav tm="100000">
                                          <p:val>
                                            <p:strVal val="#ppt_x"/>
                                          </p:val>
                                        </p:tav>
                                      </p:tavLst>
                                    </p:anim>
                                    <p:anim calcmode="lin" valueType="num">
                                      <p:cBhvr>
                                        <p:cTn id="14" dur="1000" fill="hold"/>
                                        <p:tgtEl>
                                          <p:spTgt spid="1539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9" name="TextBox 21"/>
          <p:cNvSpPr txBox="1">
            <a:spLocks noChangeArrowheads="1"/>
          </p:cNvSpPr>
          <p:nvPr/>
        </p:nvSpPr>
        <p:spPr bwMode="auto">
          <a:xfrm>
            <a:off x="5029200" y="4724400"/>
            <a:ext cx="1371600" cy="369888"/>
          </a:xfrm>
          <a:prstGeom prst="rect">
            <a:avLst/>
          </a:prstGeom>
          <a:ln/>
          <a:extLst/>
        </p:spPr>
        <p:style>
          <a:lnRef idx="1">
            <a:schemeClr val="accent5"/>
          </a:lnRef>
          <a:fillRef idx="2">
            <a:schemeClr val="accent5"/>
          </a:fillRef>
          <a:effectRef idx="1">
            <a:schemeClr val="accent5"/>
          </a:effectRef>
          <a:fontRef idx="minor">
            <a:schemeClr val="dk1"/>
          </a:fontRef>
        </p:style>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sr-Latn-RS" b="1" i="1" dirty="0">
                <a:latin typeface="Lucida Sans" pitchFamily="34" charset="0"/>
              </a:rPr>
              <a:t>Rumunija</a:t>
            </a:r>
            <a:endParaRPr lang="en-US" b="1" i="1" dirty="0">
              <a:latin typeface="Lucida Sans" pitchFamily="34" charset="0"/>
            </a:endParaRPr>
          </a:p>
        </p:txBody>
      </p:sp>
      <p:graphicFrame>
        <p:nvGraphicFramePr>
          <p:cNvPr id="4" name="Chart 3"/>
          <p:cNvGraphicFramePr/>
          <p:nvPr/>
        </p:nvGraphicFramePr>
        <p:xfrm>
          <a:off x="0" y="1676400"/>
          <a:ext cx="1828800" cy="1600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nvGraphicFramePr>
        <p:xfrm>
          <a:off x="2514600" y="1676402"/>
          <a:ext cx="1647824" cy="16525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p:nvPr/>
        </p:nvGraphicFramePr>
        <p:xfrm>
          <a:off x="4800601" y="1676402"/>
          <a:ext cx="1724025" cy="16525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p:cNvGraphicFramePr/>
          <p:nvPr/>
        </p:nvGraphicFramePr>
        <p:xfrm>
          <a:off x="1" y="3276600"/>
          <a:ext cx="1952625" cy="1600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Chart 7"/>
          <p:cNvGraphicFramePr/>
          <p:nvPr/>
        </p:nvGraphicFramePr>
        <p:xfrm>
          <a:off x="2438401" y="3276600"/>
          <a:ext cx="1800225" cy="16764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9" name="Chart 8"/>
          <p:cNvGraphicFramePr/>
          <p:nvPr/>
        </p:nvGraphicFramePr>
        <p:xfrm>
          <a:off x="4724400" y="3276600"/>
          <a:ext cx="1905000" cy="17526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0" name="Chart 9"/>
          <p:cNvGraphicFramePr/>
          <p:nvPr/>
        </p:nvGraphicFramePr>
        <p:xfrm>
          <a:off x="228600" y="4953000"/>
          <a:ext cx="1676400" cy="16764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1" name="Chart 10"/>
          <p:cNvGraphicFramePr/>
          <p:nvPr/>
        </p:nvGraphicFramePr>
        <p:xfrm>
          <a:off x="2209800" y="4876800"/>
          <a:ext cx="2286000" cy="17526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2" name="Chart 11"/>
          <p:cNvGraphicFramePr/>
          <p:nvPr/>
        </p:nvGraphicFramePr>
        <p:xfrm>
          <a:off x="4648200" y="4876800"/>
          <a:ext cx="2057400" cy="1752600"/>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13" name="Chart 12"/>
          <p:cNvGraphicFramePr/>
          <p:nvPr/>
        </p:nvGraphicFramePr>
        <p:xfrm>
          <a:off x="6344643" y="1928814"/>
          <a:ext cx="3143250" cy="2390775"/>
        </p:xfrm>
        <a:graphic>
          <a:graphicData uri="http://schemas.openxmlformats.org/drawingml/2006/chart">
            <c:chart xmlns:c="http://schemas.openxmlformats.org/drawingml/2006/chart" xmlns:r="http://schemas.openxmlformats.org/officeDocument/2006/relationships" r:id="rId11"/>
          </a:graphicData>
        </a:graphic>
      </p:graphicFrame>
      <p:sp>
        <p:nvSpPr>
          <p:cNvPr id="2063" name="TextBox 15"/>
          <p:cNvSpPr txBox="1">
            <a:spLocks noChangeArrowheads="1"/>
          </p:cNvSpPr>
          <p:nvPr/>
        </p:nvSpPr>
        <p:spPr bwMode="auto">
          <a:xfrm>
            <a:off x="7203743" y="6007395"/>
            <a:ext cx="1905000" cy="381000"/>
          </a:xfrm>
          <a:prstGeom prst="rect">
            <a:avLst/>
          </a:prstGeom>
          <a:solidFill>
            <a:srgbClr val="FF0000"/>
          </a:solidFill>
          <a:ln/>
          <a:extLst/>
        </p:spPr>
        <p:style>
          <a:lnRef idx="0">
            <a:schemeClr val="accent5"/>
          </a:lnRef>
          <a:fillRef idx="3">
            <a:schemeClr val="accent5"/>
          </a:fillRef>
          <a:effectRef idx="3">
            <a:schemeClr val="accent5"/>
          </a:effectRef>
          <a:fontRef idx="minor">
            <a:schemeClr val="lt1"/>
          </a:fontRef>
        </p:style>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sr-Latn-RS" b="1" i="1" dirty="0">
                <a:latin typeface="Lucida Sans" pitchFamily="34" charset="0"/>
              </a:rPr>
              <a:t>Regulisan KP</a:t>
            </a:r>
            <a:endParaRPr lang="en-US" b="1" i="1" dirty="0">
              <a:latin typeface="Lucida Sans" pitchFamily="34" charset="0"/>
            </a:endParaRPr>
          </a:p>
        </p:txBody>
      </p:sp>
      <p:sp>
        <p:nvSpPr>
          <p:cNvPr id="2064" name="TextBox 16"/>
          <p:cNvSpPr txBox="1">
            <a:spLocks noChangeArrowheads="1"/>
          </p:cNvSpPr>
          <p:nvPr/>
        </p:nvSpPr>
        <p:spPr bwMode="auto">
          <a:xfrm>
            <a:off x="7186613" y="6435725"/>
            <a:ext cx="1905000" cy="338138"/>
          </a:xfrm>
          <a:prstGeom prst="rect">
            <a:avLst/>
          </a:prstGeom>
          <a:solidFill>
            <a:srgbClr val="00B050"/>
          </a:solidFill>
          <a:ln/>
          <a:extLst/>
        </p:spPr>
        <p:style>
          <a:lnRef idx="1">
            <a:schemeClr val="accent5"/>
          </a:lnRef>
          <a:fillRef idx="3">
            <a:schemeClr val="accent5"/>
          </a:fillRef>
          <a:effectRef idx="2">
            <a:schemeClr val="accent5"/>
          </a:effectRef>
          <a:fontRef idx="minor">
            <a:schemeClr val="lt1"/>
          </a:fontRef>
        </p:style>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sr-Latn-RS" sz="1600" b="1" i="1" dirty="0">
                <a:latin typeface="Lucida Sans" pitchFamily="34" charset="0"/>
              </a:rPr>
              <a:t>Neregulisan KP</a:t>
            </a:r>
            <a:endParaRPr lang="en-US" sz="1600" b="1" i="1" dirty="0">
              <a:latin typeface="Lucida Sans" pitchFamily="34" charset="0"/>
            </a:endParaRPr>
          </a:p>
        </p:txBody>
      </p:sp>
      <p:sp>
        <p:nvSpPr>
          <p:cNvPr id="2065" name="TextBox 17"/>
          <p:cNvSpPr txBox="1">
            <a:spLocks noChangeArrowheads="1"/>
          </p:cNvSpPr>
          <p:nvPr/>
        </p:nvSpPr>
        <p:spPr bwMode="auto">
          <a:xfrm>
            <a:off x="6811368" y="4147781"/>
            <a:ext cx="2209800" cy="369332"/>
          </a:xfrm>
          <a:prstGeom prst="rect">
            <a:avLst/>
          </a:prstGeom>
          <a:solidFill>
            <a:schemeClr val="bg2">
              <a:lumMod val="40000"/>
              <a:lumOff val="60000"/>
            </a:schemeClr>
          </a:solidFill>
          <a:ln/>
          <a:extLst/>
        </p:spPr>
        <p:style>
          <a:lnRef idx="0">
            <a:schemeClr val="accent1"/>
          </a:lnRef>
          <a:fillRef idx="3">
            <a:schemeClr val="accent1"/>
          </a:fillRef>
          <a:effectRef idx="3">
            <a:schemeClr val="accent1"/>
          </a:effectRef>
          <a:fontRef idx="minor">
            <a:schemeClr val="lt1"/>
          </a:fontRef>
        </p:style>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sr-Latn-RS" b="1" i="1" dirty="0" smtClean="0">
                <a:latin typeface="Lucida Sans" pitchFamily="34" charset="0"/>
              </a:rPr>
              <a:t>Prosek</a:t>
            </a:r>
            <a:endParaRPr lang="en-US" b="1" i="1" dirty="0">
              <a:latin typeface="Lucida Sans" pitchFamily="34" charset="0"/>
            </a:endParaRPr>
          </a:p>
        </p:txBody>
      </p:sp>
      <p:sp>
        <p:nvSpPr>
          <p:cNvPr id="2066" name="TextBox 18"/>
          <p:cNvSpPr txBox="1">
            <a:spLocks noChangeArrowheads="1"/>
          </p:cNvSpPr>
          <p:nvPr/>
        </p:nvSpPr>
        <p:spPr bwMode="auto">
          <a:xfrm>
            <a:off x="5029200" y="3124200"/>
            <a:ext cx="1371600" cy="369888"/>
          </a:xfrm>
          <a:prstGeom prst="rect">
            <a:avLst/>
          </a:prstGeom>
          <a:ln/>
          <a:extLst/>
        </p:spPr>
        <p:style>
          <a:lnRef idx="1">
            <a:schemeClr val="accent5"/>
          </a:lnRef>
          <a:fillRef idx="2">
            <a:schemeClr val="accent5"/>
          </a:fillRef>
          <a:effectRef idx="1">
            <a:schemeClr val="accent5"/>
          </a:effectRef>
          <a:fontRef idx="minor">
            <a:schemeClr val="dk1"/>
          </a:fontRef>
        </p:style>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sr-Latn-RS" b="1" i="1" dirty="0">
                <a:latin typeface="Lucida Sans" pitchFamily="34" charset="0"/>
              </a:rPr>
              <a:t>Belorusija</a:t>
            </a:r>
            <a:endParaRPr lang="en-US" b="1" i="1" dirty="0">
              <a:latin typeface="Lucida Sans" pitchFamily="34" charset="0"/>
            </a:endParaRPr>
          </a:p>
        </p:txBody>
      </p:sp>
      <p:sp>
        <p:nvSpPr>
          <p:cNvPr id="2067" name="TextBox 19"/>
          <p:cNvSpPr txBox="1">
            <a:spLocks noChangeArrowheads="1"/>
          </p:cNvSpPr>
          <p:nvPr/>
        </p:nvSpPr>
        <p:spPr bwMode="auto">
          <a:xfrm>
            <a:off x="2667000" y="3124200"/>
            <a:ext cx="1371600" cy="369888"/>
          </a:xfrm>
          <a:prstGeom prst="rect">
            <a:avLst/>
          </a:prstGeom>
          <a:ln/>
          <a:extLst/>
        </p:spPr>
        <p:style>
          <a:lnRef idx="1">
            <a:schemeClr val="accent5"/>
          </a:lnRef>
          <a:fillRef idx="2">
            <a:schemeClr val="accent5"/>
          </a:fillRef>
          <a:effectRef idx="1">
            <a:schemeClr val="accent5"/>
          </a:effectRef>
          <a:fontRef idx="minor">
            <a:schemeClr val="dk1"/>
          </a:fontRef>
        </p:style>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sr-Latn-RS" b="1" i="1" dirty="0" smtClean="0">
                <a:latin typeface="Lucida Sans" pitchFamily="34" charset="0"/>
              </a:rPr>
              <a:t>BiH</a:t>
            </a:r>
            <a:endParaRPr lang="en-US" b="1" i="1" dirty="0">
              <a:latin typeface="Lucida Sans" pitchFamily="34" charset="0"/>
            </a:endParaRPr>
          </a:p>
        </p:txBody>
      </p:sp>
      <p:sp>
        <p:nvSpPr>
          <p:cNvPr id="2068" name="TextBox 20"/>
          <p:cNvSpPr txBox="1">
            <a:spLocks noChangeArrowheads="1"/>
          </p:cNvSpPr>
          <p:nvPr/>
        </p:nvSpPr>
        <p:spPr bwMode="auto">
          <a:xfrm>
            <a:off x="228600" y="3124200"/>
            <a:ext cx="1371600" cy="369888"/>
          </a:xfrm>
          <a:prstGeom prst="rect">
            <a:avLst/>
          </a:prstGeom>
          <a:ln/>
          <a:extLst/>
        </p:spPr>
        <p:style>
          <a:lnRef idx="1">
            <a:schemeClr val="accent5"/>
          </a:lnRef>
          <a:fillRef idx="2">
            <a:schemeClr val="accent5"/>
          </a:fillRef>
          <a:effectRef idx="1">
            <a:schemeClr val="accent5"/>
          </a:effectRef>
          <a:fontRef idx="minor">
            <a:schemeClr val="dk1"/>
          </a:fontRef>
        </p:style>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sr-Latn-RS" b="1" i="1" dirty="0">
                <a:latin typeface="Lucida Sans" pitchFamily="34" charset="0"/>
              </a:rPr>
              <a:t>Albanija</a:t>
            </a:r>
            <a:endParaRPr lang="en-US" b="1" i="1" dirty="0">
              <a:latin typeface="Lucida Sans" pitchFamily="34" charset="0"/>
            </a:endParaRPr>
          </a:p>
        </p:txBody>
      </p:sp>
      <p:sp>
        <p:nvSpPr>
          <p:cNvPr id="2070" name="TextBox 22"/>
          <p:cNvSpPr txBox="1">
            <a:spLocks noChangeArrowheads="1"/>
          </p:cNvSpPr>
          <p:nvPr/>
        </p:nvSpPr>
        <p:spPr bwMode="auto">
          <a:xfrm>
            <a:off x="5029200" y="6411913"/>
            <a:ext cx="1371600" cy="369887"/>
          </a:xfrm>
          <a:prstGeom prst="rect">
            <a:avLst/>
          </a:prstGeom>
          <a:ln/>
          <a:extLst/>
        </p:spPr>
        <p:style>
          <a:lnRef idx="1">
            <a:schemeClr val="accent5"/>
          </a:lnRef>
          <a:fillRef idx="2">
            <a:schemeClr val="accent5"/>
          </a:fillRef>
          <a:effectRef idx="1">
            <a:schemeClr val="accent5"/>
          </a:effectRef>
          <a:fontRef idx="minor">
            <a:schemeClr val="dk1"/>
          </a:fontRef>
        </p:style>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sr-Latn-RS" b="1" i="1" dirty="0">
                <a:latin typeface="Lucida Sans" pitchFamily="34" charset="0"/>
              </a:rPr>
              <a:t>Ukrajina</a:t>
            </a:r>
            <a:endParaRPr lang="en-US" b="1" i="1" dirty="0">
              <a:latin typeface="Lucida Sans" pitchFamily="34" charset="0"/>
            </a:endParaRPr>
          </a:p>
        </p:txBody>
      </p:sp>
      <p:sp>
        <p:nvSpPr>
          <p:cNvPr id="2071" name="TextBox 23"/>
          <p:cNvSpPr txBox="1">
            <a:spLocks noChangeArrowheads="1"/>
          </p:cNvSpPr>
          <p:nvPr/>
        </p:nvSpPr>
        <p:spPr bwMode="auto">
          <a:xfrm>
            <a:off x="2743200" y="4724400"/>
            <a:ext cx="1371600" cy="369888"/>
          </a:xfrm>
          <a:prstGeom prst="rect">
            <a:avLst/>
          </a:prstGeom>
          <a:ln/>
          <a:extLst/>
        </p:spPr>
        <p:style>
          <a:lnRef idx="1">
            <a:schemeClr val="accent5"/>
          </a:lnRef>
          <a:fillRef idx="2">
            <a:schemeClr val="accent5"/>
          </a:fillRef>
          <a:effectRef idx="1">
            <a:schemeClr val="accent5"/>
          </a:effectRef>
          <a:fontRef idx="minor">
            <a:schemeClr val="dk1"/>
          </a:fontRef>
        </p:style>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sr-Latn-RS" b="1" i="1" dirty="0">
                <a:latin typeface="Lucida Sans" pitchFamily="34" charset="0"/>
              </a:rPr>
              <a:t>Litvanija</a:t>
            </a:r>
            <a:endParaRPr lang="en-US" b="1" i="1" dirty="0">
              <a:latin typeface="Lucida Sans" pitchFamily="34" charset="0"/>
            </a:endParaRPr>
          </a:p>
        </p:txBody>
      </p:sp>
      <p:sp>
        <p:nvSpPr>
          <p:cNvPr id="2072" name="TextBox 24"/>
          <p:cNvSpPr txBox="1">
            <a:spLocks noChangeArrowheads="1"/>
          </p:cNvSpPr>
          <p:nvPr/>
        </p:nvSpPr>
        <p:spPr bwMode="auto">
          <a:xfrm>
            <a:off x="304800" y="4735513"/>
            <a:ext cx="1371600" cy="369887"/>
          </a:xfrm>
          <a:prstGeom prst="rect">
            <a:avLst/>
          </a:prstGeom>
          <a:ln/>
          <a:extLst/>
        </p:spPr>
        <p:style>
          <a:lnRef idx="1">
            <a:schemeClr val="accent5"/>
          </a:lnRef>
          <a:fillRef idx="2">
            <a:schemeClr val="accent5"/>
          </a:fillRef>
          <a:effectRef idx="1">
            <a:schemeClr val="accent5"/>
          </a:effectRef>
          <a:fontRef idx="minor">
            <a:schemeClr val="dk1"/>
          </a:fontRef>
        </p:style>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sr-Latn-RS" b="1" i="1" dirty="0">
                <a:latin typeface="Lucida Sans" pitchFamily="34" charset="0"/>
              </a:rPr>
              <a:t>Češka</a:t>
            </a:r>
            <a:endParaRPr lang="en-US" b="1" i="1" dirty="0">
              <a:latin typeface="Lucida Sans" pitchFamily="34" charset="0"/>
            </a:endParaRPr>
          </a:p>
        </p:txBody>
      </p:sp>
      <p:sp>
        <p:nvSpPr>
          <p:cNvPr id="2073" name="TextBox 25"/>
          <p:cNvSpPr txBox="1">
            <a:spLocks noChangeArrowheads="1"/>
          </p:cNvSpPr>
          <p:nvPr/>
        </p:nvSpPr>
        <p:spPr bwMode="auto">
          <a:xfrm>
            <a:off x="2819400" y="6411913"/>
            <a:ext cx="1371600" cy="369887"/>
          </a:xfrm>
          <a:prstGeom prst="rect">
            <a:avLst/>
          </a:prstGeom>
          <a:ln/>
          <a:extLst/>
        </p:spPr>
        <p:style>
          <a:lnRef idx="1">
            <a:schemeClr val="accent5"/>
          </a:lnRef>
          <a:fillRef idx="2">
            <a:schemeClr val="accent5"/>
          </a:fillRef>
          <a:effectRef idx="1">
            <a:schemeClr val="accent5"/>
          </a:effectRef>
          <a:fontRef idx="minor">
            <a:schemeClr val="dk1"/>
          </a:fontRef>
        </p:style>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sr-Latn-RS" b="1" i="1" dirty="0">
                <a:latin typeface="Lucida Sans" pitchFamily="34" charset="0"/>
              </a:rPr>
              <a:t>Slovačka</a:t>
            </a:r>
            <a:endParaRPr lang="en-US" b="1" i="1" dirty="0">
              <a:latin typeface="Lucida Sans" pitchFamily="34" charset="0"/>
            </a:endParaRPr>
          </a:p>
        </p:txBody>
      </p:sp>
      <p:sp>
        <p:nvSpPr>
          <p:cNvPr id="2074" name="TextBox 26"/>
          <p:cNvSpPr txBox="1">
            <a:spLocks noChangeArrowheads="1"/>
          </p:cNvSpPr>
          <p:nvPr/>
        </p:nvSpPr>
        <p:spPr bwMode="auto">
          <a:xfrm>
            <a:off x="381000" y="6411913"/>
            <a:ext cx="1371600" cy="369887"/>
          </a:xfrm>
          <a:prstGeom prst="rect">
            <a:avLst/>
          </a:prstGeom>
          <a:ln/>
          <a:extLst/>
        </p:spPr>
        <p:style>
          <a:lnRef idx="1">
            <a:schemeClr val="accent5"/>
          </a:lnRef>
          <a:fillRef idx="2">
            <a:schemeClr val="accent5"/>
          </a:fillRef>
          <a:effectRef idx="1">
            <a:schemeClr val="accent5"/>
          </a:effectRef>
          <a:fontRef idx="minor">
            <a:schemeClr val="dk1"/>
          </a:fontRef>
        </p:style>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sr-Latn-RS" b="1" i="1" dirty="0">
                <a:latin typeface="Lucida Sans" pitchFamily="34" charset="0"/>
              </a:rPr>
              <a:t>Srbija</a:t>
            </a:r>
            <a:endParaRPr lang="en-US" b="1" i="1" dirty="0">
              <a:latin typeface="Lucida Sans" pitchFamily="34" charset="0"/>
            </a:endParaRPr>
          </a:p>
        </p:txBody>
      </p:sp>
      <p:sp>
        <p:nvSpPr>
          <p:cNvPr id="33820" name="Rectangle 2"/>
          <p:cNvSpPr>
            <a:spLocks noChangeArrowheads="1"/>
          </p:cNvSpPr>
          <p:nvPr/>
        </p:nvSpPr>
        <p:spPr bwMode="auto">
          <a:xfrm>
            <a:off x="852488" y="158750"/>
            <a:ext cx="7573962" cy="1138238"/>
          </a:xfrm>
          <a:prstGeom prst="rect">
            <a:avLst/>
          </a:prstGeom>
          <a:noFill/>
          <a:ln w="9525">
            <a:noFill/>
            <a:miter lim="800000"/>
            <a:headEnd/>
            <a:tailEnd/>
          </a:ln>
        </p:spPr>
        <p:txBody>
          <a:bodyPr wrap="none">
            <a:spAutoFit/>
          </a:bodyPr>
          <a:lstStyle/>
          <a:p>
            <a:r>
              <a:rPr lang="en-US" sz="4000" b="1" i="1">
                <a:latin typeface="Lucida Sans" pitchFamily="34" charset="0"/>
              </a:rPr>
              <a:t>BP-CARE study</a:t>
            </a:r>
          </a:p>
          <a:p>
            <a:r>
              <a:rPr lang="en-US" sz="2800" b="1" i="1">
                <a:solidFill>
                  <a:srgbClr val="C00000"/>
                </a:solidFill>
                <a:latin typeface="Lucida Sans" pitchFamily="34" charset="0"/>
              </a:rPr>
              <a:t>Central and eastern European countries</a:t>
            </a:r>
          </a:p>
        </p:txBody>
      </p:sp>
      <p:sp>
        <p:nvSpPr>
          <p:cNvPr id="33821" name="TextBox 16"/>
          <p:cNvSpPr txBox="1">
            <a:spLocks noChangeArrowheads="1"/>
          </p:cNvSpPr>
          <p:nvPr/>
        </p:nvSpPr>
        <p:spPr bwMode="auto">
          <a:xfrm>
            <a:off x="5964238" y="1744663"/>
            <a:ext cx="3365500" cy="307975"/>
          </a:xfrm>
          <a:prstGeom prst="rect">
            <a:avLst/>
          </a:prstGeom>
          <a:noFill/>
          <a:ln w="9525">
            <a:noFill/>
            <a:miter lim="800000"/>
            <a:headEnd/>
            <a:tailEnd/>
          </a:ln>
        </p:spPr>
        <p:txBody>
          <a:bodyPr wrap="none">
            <a:spAutoFit/>
          </a:bodyPr>
          <a:lstStyle/>
          <a:p>
            <a:r>
              <a:rPr lang="en-US" sz="1400" b="1">
                <a:latin typeface="Lucida Sans" pitchFamily="34" charset="0"/>
              </a:rPr>
              <a:t>European Heart J(2011)32;218-225</a:t>
            </a:r>
          </a:p>
        </p:txBody>
      </p:sp>
      <p:sp>
        <p:nvSpPr>
          <p:cNvPr id="107550" name="TextBox 17"/>
          <p:cNvSpPr txBox="1">
            <a:spLocks noChangeArrowheads="1"/>
          </p:cNvSpPr>
          <p:nvPr/>
        </p:nvSpPr>
        <p:spPr bwMode="auto">
          <a:xfrm>
            <a:off x="1491926" y="1375561"/>
            <a:ext cx="6364243" cy="369332"/>
          </a:xfrm>
          <a:prstGeom prst="rect">
            <a:avLst/>
          </a:prstGeom>
          <a:solidFill>
            <a:schemeClr val="bg2">
              <a:lumMod val="40000"/>
              <a:lumOff val="60000"/>
            </a:schemeClr>
          </a:solidFill>
          <a:ln>
            <a:noFill/>
          </a:ln>
          <a:scene3d>
            <a:camera prst="orthographicFront"/>
            <a:lightRig rig="threePt" dir="t"/>
          </a:scene3d>
          <a:sp3d>
            <a:bevelT prst="convex"/>
          </a:sp3d>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defRPr/>
            </a:pPr>
            <a:r>
              <a:rPr lang="sr-Latn-RS" b="1" dirty="0" smtClean="0">
                <a:latin typeface="Lucida Sans" pitchFamily="34" charset="0"/>
              </a:rPr>
              <a:t>7860 lečenih hipertoničara,149.3±17/88.8±11mmHg</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568" hidden="1"/>
          <p:cNvPicPr>
            <a:picLocks noChangeAspect="1" noChangeArrowheads="1"/>
          </p:cNvPicPr>
          <p:nvPr/>
        </p:nvPicPr>
        <p:blipFill>
          <a:blip r:embed="rId2" cstate="print">
            <a:lum contrast="-50000"/>
          </a:blip>
          <a:srcRect/>
          <a:stretch>
            <a:fillRect/>
          </a:stretch>
        </p:blipFill>
        <p:spPr bwMode="auto">
          <a:xfrm>
            <a:off x="658813" y="1276350"/>
            <a:ext cx="7504112" cy="4978400"/>
          </a:xfrm>
          <a:prstGeom prst="rect">
            <a:avLst/>
          </a:prstGeom>
          <a:noFill/>
          <a:ln w="9525">
            <a:solidFill>
              <a:schemeClr val="tx1"/>
            </a:solidFill>
            <a:miter lim="800000"/>
            <a:headEnd/>
            <a:tailEnd/>
          </a:ln>
        </p:spPr>
      </p:pic>
      <p:sp>
        <p:nvSpPr>
          <p:cNvPr id="11267" name="Rectangle 569"/>
          <p:cNvSpPr>
            <a:spLocks noGrp="1" noChangeArrowheads="1"/>
          </p:cNvSpPr>
          <p:nvPr>
            <p:ph type="title"/>
          </p:nvPr>
        </p:nvSpPr>
        <p:spPr>
          <a:xfrm>
            <a:off x="182563" y="153988"/>
            <a:ext cx="8796337" cy="1136650"/>
          </a:xfrm>
          <a:solidFill>
            <a:srgbClr val="FFC000"/>
          </a:solidFill>
        </p:spPr>
        <p:txBody>
          <a:bodyPr>
            <a:noAutofit/>
          </a:bodyPr>
          <a:lstStyle/>
          <a:p>
            <a:pPr eaLnBrk="1" fontAlgn="auto" hangingPunct="1">
              <a:spcAft>
                <a:spcPts val="0"/>
              </a:spcAft>
              <a:defRPr/>
            </a:pPr>
            <a:r>
              <a:rPr lang="x-none" sz="2800" b="1" i="1" dirty="0" smtClean="0">
                <a:solidFill>
                  <a:schemeClr val="accent5">
                    <a:lumMod val="75000"/>
                  </a:schemeClr>
                </a:solidFill>
                <a:latin typeface="Lucida Sans" pitchFamily="34" charset="0"/>
              </a:rPr>
              <a:t>Čak i pacijenti sa visoko</a:t>
            </a:r>
            <a:r>
              <a:rPr lang="en-GB" sz="2800" b="1" i="1" dirty="0" smtClean="0">
                <a:solidFill>
                  <a:schemeClr val="accent5">
                    <a:lumMod val="75000"/>
                  </a:schemeClr>
                </a:solidFill>
                <a:latin typeface="Lucida Sans" pitchFamily="34" charset="0"/>
              </a:rPr>
              <a:t>-normal</a:t>
            </a:r>
            <a:r>
              <a:rPr lang="x-none" sz="2800" b="1" i="1" dirty="0" err="1" smtClean="0">
                <a:solidFill>
                  <a:schemeClr val="accent5">
                    <a:lumMod val="75000"/>
                  </a:schemeClr>
                </a:solidFill>
                <a:latin typeface="Lucida Sans" pitchFamily="34" charset="0"/>
              </a:rPr>
              <a:t>nim</a:t>
            </a:r>
            <a:r>
              <a:rPr lang="x-none" sz="2800" b="1" i="1" dirty="0">
                <a:solidFill>
                  <a:schemeClr val="accent5">
                    <a:lumMod val="75000"/>
                  </a:schemeClr>
                </a:solidFill>
                <a:latin typeface="Lucida Sans" pitchFamily="34" charset="0"/>
              </a:rPr>
              <a:t> </a:t>
            </a:r>
            <a:r>
              <a:rPr lang="x-none" sz="2800" b="1" i="1" dirty="0" smtClean="0">
                <a:solidFill>
                  <a:schemeClr val="accent5">
                    <a:lumMod val="75000"/>
                  </a:schemeClr>
                </a:solidFill>
                <a:latin typeface="Lucida Sans" pitchFamily="34" charset="0"/>
              </a:rPr>
              <a:t>KP</a:t>
            </a:r>
            <a:r>
              <a:rPr lang="en-GB" sz="2800" b="1" i="1" dirty="0" smtClean="0">
                <a:solidFill>
                  <a:schemeClr val="accent5">
                    <a:lumMod val="75000"/>
                  </a:schemeClr>
                </a:solidFill>
                <a:latin typeface="Lucida Sans" pitchFamily="34" charset="0"/>
              </a:rPr>
              <a:t> </a:t>
            </a:r>
            <a:r>
              <a:rPr lang="x-none" sz="2800" b="1" i="1" smtClean="0">
                <a:solidFill>
                  <a:schemeClr val="accent5">
                    <a:lumMod val="75000"/>
                  </a:schemeClr>
                </a:solidFill>
                <a:latin typeface="Lucida Sans" pitchFamily="34" charset="0"/>
              </a:rPr>
              <a:t>imaju povišen</a:t>
            </a:r>
            <a:r>
              <a:rPr lang="fr-FR" sz="2800" b="1" i="1" dirty="0" smtClean="0">
                <a:solidFill>
                  <a:schemeClr val="accent5">
                    <a:lumMod val="75000"/>
                  </a:schemeClr>
                </a:solidFill>
                <a:latin typeface="Lucida Sans" pitchFamily="34" charset="0"/>
              </a:rPr>
              <a:t> </a:t>
            </a:r>
            <a:r>
              <a:rPr lang="x-none" sz="2800" b="1" i="1" smtClean="0">
                <a:solidFill>
                  <a:schemeClr val="accent5">
                    <a:lumMod val="75000"/>
                  </a:schemeClr>
                </a:solidFill>
                <a:latin typeface="Lucida Sans" pitchFamily="34" charset="0"/>
              </a:rPr>
              <a:t>K</a:t>
            </a:r>
            <a:r>
              <a:rPr lang="en-GB" sz="2800" b="1" i="1" dirty="0" smtClean="0">
                <a:solidFill>
                  <a:schemeClr val="accent5">
                    <a:lumMod val="75000"/>
                  </a:schemeClr>
                </a:solidFill>
                <a:latin typeface="Lucida Sans" pitchFamily="34" charset="0"/>
              </a:rPr>
              <a:t>V </a:t>
            </a:r>
            <a:r>
              <a:rPr lang="en-GB" sz="2800" b="1" i="1" dirty="0" err="1" smtClean="0">
                <a:solidFill>
                  <a:schemeClr val="accent5">
                    <a:lumMod val="75000"/>
                  </a:schemeClr>
                </a:solidFill>
                <a:latin typeface="Lucida Sans" pitchFamily="34" charset="0"/>
              </a:rPr>
              <a:t>ri</a:t>
            </a:r>
            <a:r>
              <a:rPr lang="x-none" sz="2800" b="1" i="1" dirty="0" err="1" smtClean="0">
                <a:solidFill>
                  <a:schemeClr val="accent5">
                    <a:lumMod val="75000"/>
                  </a:schemeClr>
                </a:solidFill>
                <a:latin typeface="Lucida Sans" pitchFamily="34" charset="0"/>
              </a:rPr>
              <a:t>zik</a:t>
            </a:r>
            <a:r>
              <a:rPr lang="en-GB" sz="2800" b="1" i="1" dirty="0" smtClean="0">
                <a:solidFill>
                  <a:schemeClr val="accent5">
                    <a:lumMod val="75000"/>
                  </a:schemeClr>
                </a:solidFill>
                <a:latin typeface="Lucida Sans" pitchFamily="34" charset="0"/>
              </a:rPr>
              <a:t>* </a:t>
            </a:r>
          </a:p>
        </p:txBody>
      </p:sp>
      <p:sp>
        <p:nvSpPr>
          <p:cNvPr id="34820" name="Text Box 569"/>
          <p:cNvSpPr txBox="1">
            <a:spLocks noChangeArrowheads="1"/>
          </p:cNvSpPr>
          <p:nvPr/>
        </p:nvSpPr>
        <p:spPr bwMode="auto">
          <a:xfrm>
            <a:off x="3116263" y="1908175"/>
            <a:ext cx="3514725" cy="276225"/>
          </a:xfrm>
          <a:prstGeom prst="rect">
            <a:avLst/>
          </a:prstGeom>
          <a:noFill/>
          <a:ln w="12700">
            <a:noFill/>
            <a:miter lim="800000"/>
            <a:headEnd/>
            <a:tailEnd/>
          </a:ln>
        </p:spPr>
        <p:txBody>
          <a:bodyPr anchor="b">
            <a:spAutoFit/>
          </a:bodyPr>
          <a:lstStyle/>
          <a:p>
            <a:pPr algn="l"/>
            <a:r>
              <a:rPr lang="fr-FR" sz="1200" b="1">
                <a:solidFill>
                  <a:srgbClr val="435FAA"/>
                </a:solidFill>
                <a:latin typeface="Lucida Sans" pitchFamily="34" charset="0"/>
                <a:cs typeface="Arial" pitchFamily="34" charset="0"/>
              </a:rPr>
              <a:t>*</a:t>
            </a:r>
            <a:r>
              <a:rPr lang="sr-Latn-CS" sz="1200" b="1">
                <a:solidFill>
                  <a:srgbClr val="435FAA"/>
                </a:solidFill>
                <a:latin typeface="Lucida Sans" pitchFamily="34" charset="0"/>
                <a:cs typeface="Arial" pitchFamily="34" charset="0"/>
              </a:rPr>
              <a:t>KV  smrt, nefatalni IM i CVI</a:t>
            </a:r>
            <a:endParaRPr lang="fr-FR" sz="1200" b="1">
              <a:solidFill>
                <a:srgbClr val="435FAA"/>
              </a:solidFill>
              <a:latin typeface="Lucida Sans" pitchFamily="34" charset="0"/>
              <a:cs typeface="Arial" pitchFamily="34" charset="0"/>
            </a:endParaRPr>
          </a:p>
        </p:txBody>
      </p:sp>
      <p:sp>
        <p:nvSpPr>
          <p:cNvPr id="34821" name="TextBox 10"/>
          <p:cNvSpPr txBox="1">
            <a:spLocks noChangeArrowheads="1"/>
          </p:cNvSpPr>
          <p:nvPr/>
        </p:nvSpPr>
        <p:spPr bwMode="auto">
          <a:xfrm>
            <a:off x="7318375" y="4303713"/>
            <a:ext cx="987425" cy="338137"/>
          </a:xfrm>
          <a:prstGeom prst="rect">
            <a:avLst/>
          </a:prstGeom>
          <a:noFill/>
          <a:ln w="9525">
            <a:noFill/>
            <a:miter lim="800000"/>
            <a:headEnd/>
            <a:tailEnd/>
          </a:ln>
        </p:spPr>
        <p:txBody>
          <a:bodyPr wrap="none">
            <a:spAutoFit/>
          </a:bodyPr>
          <a:lstStyle/>
          <a:p>
            <a:pPr algn="l"/>
            <a:r>
              <a:rPr lang="en-GB" sz="1600">
                <a:solidFill>
                  <a:srgbClr val="435FAA"/>
                </a:solidFill>
                <a:latin typeface="Calibri" pitchFamily="34" charset="0"/>
                <a:cs typeface="Arial" pitchFamily="34" charset="0"/>
              </a:rPr>
              <a:t>(p=0.046)</a:t>
            </a:r>
          </a:p>
        </p:txBody>
      </p:sp>
      <p:cxnSp>
        <p:nvCxnSpPr>
          <p:cNvPr id="34822" name="Straight Connector 17"/>
          <p:cNvCxnSpPr>
            <a:cxnSpLocks noChangeShapeType="1"/>
          </p:cNvCxnSpPr>
          <p:nvPr/>
        </p:nvCxnSpPr>
        <p:spPr bwMode="auto">
          <a:xfrm flipV="1">
            <a:off x="2212975" y="2184400"/>
            <a:ext cx="0" cy="3373438"/>
          </a:xfrm>
          <a:prstGeom prst="line">
            <a:avLst/>
          </a:prstGeom>
          <a:noFill/>
          <a:ln w="28575" algn="ctr">
            <a:solidFill>
              <a:schemeClr val="tx1"/>
            </a:solidFill>
            <a:round/>
            <a:headEnd/>
            <a:tailEnd/>
          </a:ln>
        </p:spPr>
      </p:cxnSp>
      <p:cxnSp>
        <p:nvCxnSpPr>
          <p:cNvPr id="34823" name="Straight Connector 20"/>
          <p:cNvCxnSpPr>
            <a:cxnSpLocks noChangeShapeType="1"/>
          </p:cNvCxnSpPr>
          <p:nvPr/>
        </p:nvCxnSpPr>
        <p:spPr bwMode="auto">
          <a:xfrm>
            <a:off x="2128838" y="2449513"/>
            <a:ext cx="88900" cy="0"/>
          </a:xfrm>
          <a:prstGeom prst="line">
            <a:avLst/>
          </a:prstGeom>
          <a:noFill/>
          <a:ln w="28575" algn="ctr">
            <a:solidFill>
              <a:schemeClr val="tx1"/>
            </a:solidFill>
            <a:round/>
            <a:headEnd/>
            <a:tailEnd/>
          </a:ln>
        </p:spPr>
      </p:cxnSp>
      <p:cxnSp>
        <p:nvCxnSpPr>
          <p:cNvPr id="34824" name="Straight Connector 23"/>
          <p:cNvCxnSpPr>
            <a:cxnSpLocks noChangeShapeType="1"/>
          </p:cNvCxnSpPr>
          <p:nvPr/>
        </p:nvCxnSpPr>
        <p:spPr bwMode="auto">
          <a:xfrm>
            <a:off x="2128838" y="2757488"/>
            <a:ext cx="88900" cy="0"/>
          </a:xfrm>
          <a:prstGeom prst="line">
            <a:avLst/>
          </a:prstGeom>
          <a:noFill/>
          <a:ln w="28575" algn="ctr">
            <a:solidFill>
              <a:schemeClr val="tx1"/>
            </a:solidFill>
            <a:round/>
            <a:headEnd/>
            <a:tailEnd/>
          </a:ln>
        </p:spPr>
      </p:cxnSp>
      <p:cxnSp>
        <p:nvCxnSpPr>
          <p:cNvPr id="34825" name="Straight Connector 24"/>
          <p:cNvCxnSpPr>
            <a:cxnSpLocks noChangeShapeType="1"/>
          </p:cNvCxnSpPr>
          <p:nvPr/>
        </p:nvCxnSpPr>
        <p:spPr bwMode="auto">
          <a:xfrm>
            <a:off x="2128838" y="3065463"/>
            <a:ext cx="88900" cy="0"/>
          </a:xfrm>
          <a:prstGeom prst="line">
            <a:avLst/>
          </a:prstGeom>
          <a:noFill/>
          <a:ln w="28575" algn="ctr">
            <a:solidFill>
              <a:schemeClr val="tx1"/>
            </a:solidFill>
            <a:round/>
            <a:headEnd/>
            <a:tailEnd/>
          </a:ln>
        </p:spPr>
      </p:cxnSp>
      <p:cxnSp>
        <p:nvCxnSpPr>
          <p:cNvPr id="34826" name="Straight Connector 25"/>
          <p:cNvCxnSpPr>
            <a:cxnSpLocks noChangeShapeType="1"/>
          </p:cNvCxnSpPr>
          <p:nvPr/>
        </p:nvCxnSpPr>
        <p:spPr bwMode="auto">
          <a:xfrm>
            <a:off x="2128838" y="3371850"/>
            <a:ext cx="88900" cy="0"/>
          </a:xfrm>
          <a:prstGeom prst="line">
            <a:avLst/>
          </a:prstGeom>
          <a:noFill/>
          <a:ln w="28575" algn="ctr">
            <a:solidFill>
              <a:schemeClr val="tx1"/>
            </a:solidFill>
            <a:round/>
            <a:headEnd/>
            <a:tailEnd/>
          </a:ln>
        </p:spPr>
      </p:cxnSp>
      <p:cxnSp>
        <p:nvCxnSpPr>
          <p:cNvPr id="34827" name="Straight Connector 26"/>
          <p:cNvCxnSpPr>
            <a:cxnSpLocks noChangeShapeType="1"/>
          </p:cNvCxnSpPr>
          <p:nvPr/>
        </p:nvCxnSpPr>
        <p:spPr bwMode="auto">
          <a:xfrm>
            <a:off x="2128838" y="3679825"/>
            <a:ext cx="88900" cy="0"/>
          </a:xfrm>
          <a:prstGeom prst="line">
            <a:avLst/>
          </a:prstGeom>
          <a:noFill/>
          <a:ln w="28575" algn="ctr">
            <a:solidFill>
              <a:schemeClr val="tx1"/>
            </a:solidFill>
            <a:round/>
            <a:headEnd/>
            <a:tailEnd/>
          </a:ln>
        </p:spPr>
      </p:cxnSp>
      <p:cxnSp>
        <p:nvCxnSpPr>
          <p:cNvPr id="34828" name="Straight Connector 27"/>
          <p:cNvCxnSpPr>
            <a:cxnSpLocks noChangeShapeType="1"/>
          </p:cNvCxnSpPr>
          <p:nvPr/>
        </p:nvCxnSpPr>
        <p:spPr bwMode="auto">
          <a:xfrm>
            <a:off x="2128838" y="3986213"/>
            <a:ext cx="88900" cy="0"/>
          </a:xfrm>
          <a:prstGeom prst="line">
            <a:avLst/>
          </a:prstGeom>
          <a:noFill/>
          <a:ln w="28575" algn="ctr">
            <a:solidFill>
              <a:schemeClr val="tx1"/>
            </a:solidFill>
            <a:round/>
            <a:headEnd/>
            <a:tailEnd/>
          </a:ln>
        </p:spPr>
      </p:cxnSp>
      <p:cxnSp>
        <p:nvCxnSpPr>
          <p:cNvPr id="34829" name="Straight Connector 28"/>
          <p:cNvCxnSpPr>
            <a:cxnSpLocks noChangeShapeType="1"/>
          </p:cNvCxnSpPr>
          <p:nvPr/>
        </p:nvCxnSpPr>
        <p:spPr bwMode="auto">
          <a:xfrm>
            <a:off x="2128838" y="4294188"/>
            <a:ext cx="88900" cy="0"/>
          </a:xfrm>
          <a:prstGeom prst="line">
            <a:avLst/>
          </a:prstGeom>
          <a:noFill/>
          <a:ln w="28575" algn="ctr">
            <a:solidFill>
              <a:schemeClr val="tx1"/>
            </a:solidFill>
            <a:round/>
            <a:headEnd/>
            <a:tailEnd/>
          </a:ln>
        </p:spPr>
      </p:cxnSp>
      <p:cxnSp>
        <p:nvCxnSpPr>
          <p:cNvPr id="34830" name="Straight Connector 29"/>
          <p:cNvCxnSpPr>
            <a:cxnSpLocks noChangeShapeType="1"/>
          </p:cNvCxnSpPr>
          <p:nvPr/>
        </p:nvCxnSpPr>
        <p:spPr bwMode="auto">
          <a:xfrm>
            <a:off x="2128838" y="4602163"/>
            <a:ext cx="88900" cy="0"/>
          </a:xfrm>
          <a:prstGeom prst="line">
            <a:avLst/>
          </a:prstGeom>
          <a:noFill/>
          <a:ln w="28575" algn="ctr">
            <a:solidFill>
              <a:schemeClr val="tx1"/>
            </a:solidFill>
            <a:round/>
            <a:headEnd/>
            <a:tailEnd/>
          </a:ln>
        </p:spPr>
      </p:cxnSp>
      <p:cxnSp>
        <p:nvCxnSpPr>
          <p:cNvPr id="34831" name="Straight Connector 30"/>
          <p:cNvCxnSpPr>
            <a:cxnSpLocks noChangeShapeType="1"/>
          </p:cNvCxnSpPr>
          <p:nvPr/>
        </p:nvCxnSpPr>
        <p:spPr bwMode="auto">
          <a:xfrm>
            <a:off x="2128838" y="4908550"/>
            <a:ext cx="88900" cy="0"/>
          </a:xfrm>
          <a:prstGeom prst="line">
            <a:avLst/>
          </a:prstGeom>
          <a:noFill/>
          <a:ln w="28575" algn="ctr">
            <a:solidFill>
              <a:schemeClr val="tx1"/>
            </a:solidFill>
            <a:round/>
            <a:headEnd/>
            <a:tailEnd/>
          </a:ln>
        </p:spPr>
      </p:cxnSp>
      <p:cxnSp>
        <p:nvCxnSpPr>
          <p:cNvPr id="34832" name="Straight Connector 31"/>
          <p:cNvCxnSpPr>
            <a:cxnSpLocks noChangeShapeType="1"/>
          </p:cNvCxnSpPr>
          <p:nvPr/>
        </p:nvCxnSpPr>
        <p:spPr bwMode="auto">
          <a:xfrm>
            <a:off x="2128838" y="5216525"/>
            <a:ext cx="88900" cy="0"/>
          </a:xfrm>
          <a:prstGeom prst="line">
            <a:avLst/>
          </a:prstGeom>
          <a:noFill/>
          <a:ln w="28575" algn="ctr">
            <a:solidFill>
              <a:schemeClr val="tx1"/>
            </a:solidFill>
            <a:round/>
            <a:headEnd/>
            <a:tailEnd/>
          </a:ln>
        </p:spPr>
      </p:cxnSp>
      <p:cxnSp>
        <p:nvCxnSpPr>
          <p:cNvPr id="34833" name="Straight Connector 32"/>
          <p:cNvCxnSpPr>
            <a:cxnSpLocks noChangeShapeType="1"/>
          </p:cNvCxnSpPr>
          <p:nvPr/>
        </p:nvCxnSpPr>
        <p:spPr bwMode="auto">
          <a:xfrm>
            <a:off x="2128838" y="5522913"/>
            <a:ext cx="88900" cy="0"/>
          </a:xfrm>
          <a:prstGeom prst="line">
            <a:avLst/>
          </a:prstGeom>
          <a:noFill/>
          <a:ln w="28575" algn="ctr">
            <a:solidFill>
              <a:schemeClr val="tx1"/>
            </a:solidFill>
            <a:round/>
            <a:headEnd/>
            <a:tailEnd/>
          </a:ln>
        </p:spPr>
      </p:cxnSp>
      <p:grpSp>
        <p:nvGrpSpPr>
          <p:cNvPr id="34834" name="Group 2"/>
          <p:cNvGrpSpPr>
            <a:grpSpLocks/>
          </p:cNvGrpSpPr>
          <p:nvPr/>
        </p:nvGrpSpPr>
        <p:grpSpPr bwMode="auto">
          <a:xfrm>
            <a:off x="2254250" y="2687638"/>
            <a:ext cx="5003800" cy="2849562"/>
            <a:chOff x="2253838" y="2195175"/>
            <a:chExt cx="5003800" cy="2849562"/>
          </a:xfrm>
        </p:grpSpPr>
        <p:grpSp>
          <p:nvGrpSpPr>
            <p:cNvPr id="34891" name="Group 19999"/>
            <p:cNvGrpSpPr>
              <a:grpSpLocks/>
            </p:cNvGrpSpPr>
            <p:nvPr/>
          </p:nvGrpSpPr>
          <p:grpSpPr bwMode="auto">
            <a:xfrm>
              <a:off x="2259057" y="2195175"/>
              <a:ext cx="4981133" cy="2835176"/>
              <a:chOff x="1588883" y="1932370"/>
              <a:chExt cx="6776591" cy="3902588"/>
            </a:xfrm>
          </p:grpSpPr>
          <p:sp>
            <p:nvSpPr>
              <p:cNvPr id="11344" name="Freeform 1"/>
              <p:cNvSpPr>
                <a:spLocks/>
              </p:cNvSpPr>
              <p:nvPr/>
            </p:nvSpPr>
            <p:spPr bwMode="auto">
              <a:xfrm>
                <a:off x="1588883" y="2919743"/>
                <a:ext cx="5649363" cy="2915215"/>
              </a:xfrm>
              <a:custGeom>
                <a:avLst/>
                <a:gdLst>
                  <a:gd name="T0" fmla="*/ 153909 w 5649363"/>
                  <a:gd name="T1" fmla="*/ 2888055 h 2915215"/>
                  <a:gd name="T2" fmla="*/ 298765 w 5649363"/>
                  <a:gd name="T3" fmla="*/ 2856368 h 2915215"/>
                  <a:gd name="T4" fmla="*/ 556788 w 5649363"/>
                  <a:gd name="T5" fmla="*/ 2820154 h 2915215"/>
                  <a:gd name="T6" fmla="*/ 977774 w 5649363"/>
                  <a:gd name="T7" fmla="*/ 2774887 h 2915215"/>
                  <a:gd name="T8" fmla="*/ 1086416 w 5649363"/>
                  <a:gd name="T9" fmla="*/ 2743200 h 2915215"/>
                  <a:gd name="T10" fmla="*/ 1190531 w 5649363"/>
                  <a:gd name="T11" fmla="*/ 2702459 h 2915215"/>
                  <a:gd name="T12" fmla="*/ 1235798 w 5649363"/>
                  <a:gd name="T13" fmla="*/ 2675299 h 2915215"/>
                  <a:gd name="T14" fmla="*/ 1303699 w 5649363"/>
                  <a:gd name="T15" fmla="*/ 2634558 h 2915215"/>
                  <a:gd name="T16" fmla="*/ 1371600 w 5649363"/>
                  <a:gd name="T17" fmla="*/ 2611924 h 2915215"/>
                  <a:gd name="T18" fmla="*/ 1466662 w 5649363"/>
                  <a:gd name="T19" fmla="*/ 2571184 h 2915215"/>
                  <a:gd name="T20" fmla="*/ 1525509 w 5649363"/>
                  <a:gd name="T21" fmla="*/ 2534970 h 2915215"/>
                  <a:gd name="T22" fmla="*/ 1575303 w 5649363"/>
                  <a:gd name="T23" fmla="*/ 2507809 h 2915215"/>
                  <a:gd name="T24" fmla="*/ 1629624 w 5649363"/>
                  <a:gd name="T25" fmla="*/ 2485176 h 2915215"/>
                  <a:gd name="T26" fmla="*/ 1760899 w 5649363"/>
                  <a:gd name="T27" fmla="*/ 2448962 h 2915215"/>
                  <a:gd name="T28" fmla="*/ 1792586 w 5649363"/>
                  <a:gd name="T29" fmla="*/ 2408221 h 2915215"/>
                  <a:gd name="T30" fmla="*/ 2150198 w 5649363"/>
                  <a:gd name="T31" fmla="*/ 2349374 h 2915215"/>
                  <a:gd name="T32" fmla="*/ 2163778 w 5649363"/>
                  <a:gd name="T33" fmla="*/ 2299580 h 2915215"/>
                  <a:gd name="T34" fmla="*/ 2335794 w 5649363"/>
                  <a:gd name="T35" fmla="*/ 2236206 h 2915215"/>
                  <a:gd name="T36" fmla="*/ 2507810 w 5649363"/>
                  <a:gd name="T37" fmla="*/ 2177358 h 2915215"/>
                  <a:gd name="T38" fmla="*/ 2648139 w 5649363"/>
                  <a:gd name="T39" fmla="*/ 2127564 h 2915215"/>
                  <a:gd name="T40" fmla="*/ 2734147 w 5649363"/>
                  <a:gd name="T41" fmla="*/ 2068716 h 2915215"/>
                  <a:gd name="T42" fmla="*/ 2797521 w 5649363"/>
                  <a:gd name="T43" fmla="*/ 2046083 h 2915215"/>
                  <a:gd name="T44" fmla="*/ 2915216 w 5649363"/>
                  <a:gd name="T45" fmla="*/ 1969128 h 2915215"/>
                  <a:gd name="T46" fmla="*/ 2992170 w 5649363"/>
                  <a:gd name="T47" fmla="*/ 1919334 h 2915215"/>
                  <a:gd name="T48" fmla="*/ 3019331 w 5649363"/>
                  <a:gd name="T49" fmla="*/ 1896701 h 2915215"/>
                  <a:gd name="T50" fmla="*/ 3173240 w 5649363"/>
                  <a:gd name="T51" fmla="*/ 1855960 h 2915215"/>
                  <a:gd name="T52" fmla="*/ 3336202 w 5649363"/>
                  <a:gd name="T53" fmla="*/ 1806166 h 2915215"/>
                  <a:gd name="T54" fmla="*/ 3380697 w 5649363"/>
                  <a:gd name="T55" fmla="*/ 1746739 h 2915215"/>
                  <a:gd name="T56" fmla="*/ 3512745 w 5649363"/>
                  <a:gd name="T57" fmla="*/ 1697524 h 2915215"/>
                  <a:gd name="T58" fmla="*/ 3539905 w 5649363"/>
                  <a:gd name="T59" fmla="*/ 1647730 h 2915215"/>
                  <a:gd name="T60" fmla="*/ 3598753 w 5649363"/>
                  <a:gd name="T61" fmla="*/ 1602463 h 2915215"/>
                  <a:gd name="T62" fmla="*/ 3657600 w 5649363"/>
                  <a:gd name="T63" fmla="*/ 1575303 h 2915215"/>
                  <a:gd name="T64" fmla="*/ 3689287 w 5649363"/>
                  <a:gd name="T65" fmla="*/ 1530035 h 2915215"/>
                  <a:gd name="T66" fmla="*/ 3775295 w 5649363"/>
                  <a:gd name="T67" fmla="*/ 1489295 h 2915215"/>
                  <a:gd name="T68" fmla="*/ 3829616 w 5649363"/>
                  <a:gd name="T69" fmla="*/ 1439501 h 2915215"/>
                  <a:gd name="T70" fmla="*/ 3897517 w 5649363"/>
                  <a:gd name="T71" fmla="*/ 1353493 h 2915215"/>
                  <a:gd name="T72" fmla="*/ 4055953 w 5649363"/>
                  <a:gd name="T73" fmla="*/ 1326332 h 2915215"/>
                  <a:gd name="T74" fmla="*/ 4096693 w 5649363"/>
                  <a:gd name="T75" fmla="*/ 1262958 h 2915215"/>
                  <a:gd name="T76" fmla="*/ 4164594 w 5649363"/>
                  <a:gd name="T77" fmla="*/ 1217691 h 2915215"/>
                  <a:gd name="T78" fmla="*/ 4227968 w 5649363"/>
                  <a:gd name="T79" fmla="*/ 1176950 h 2915215"/>
                  <a:gd name="T80" fmla="*/ 4237022 w 5649363"/>
                  <a:gd name="T81" fmla="*/ 1127156 h 2915215"/>
                  <a:gd name="T82" fmla="*/ 4354717 w 5649363"/>
                  <a:gd name="T83" fmla="*/ 1081889 h 2915215"/>
                  <a:gd name="T84" fmla="*/ 4413565 w 5649363"/>
                  <a:gd name="T85" fmla="*/ 1036621 h 2915215"/>
                  <a:gd name="T86" fmla="*/ 4558420 w 5649363"/>
                  <a:gd name="T87" fmla="*/ 991354 h 2915215"/>
                  <a:gd name="T88" fmla="*/ 4653481 w 5649363"/>
                  <a:gd name="T89" fmla="*/ 932507 h 2915215"/>
                  <a:gd name="T90" fmla="*/ 4730436 w 5649363"/>
                  <a:gd name="T91" fmla="*/ 882712 h 2915215"/>
                  <a:gd name="T92" fmla="*/ 4753069 w 5649363"/>
                  <a:gd name="T93" fmla="*/ 832918 h 2915215"/>
                  <a:gd name="T94" fmla="*/ 4811917 w 5649363"/>
                  <a:gd name="T95" fmla="*/ 792178 h 2915215"/>
                  <a:gd name="T96" fmla="*/ 4848131 w 5649363"/>
                  <a:gd name="T97" fmla="*/ 737857 h 2915215"/>
                  <a:gd name="T98" fmla="*/ 4874054 w 5649363"/>
                  <a:gd name="T99" fmla="*/ 673245 h 2915215"/>
                  <a:gd name="T100" fmla="*/ 5024673 w 5649363"/>
                  <a:gd name="T101" fmla="*/ 638269 h 2915215"/>
                  <a:gd name="T102" fmla="*/ 5060887 w 5649363"/>
                  <a:gd name="T103" fmla="*/ 597528 h 2915215"/>
                  <a:gd name="T104" fmla="*/ 5169529 w 5649363"/>
                  <a:gd name="T105" fmla="*/ 534154 h 2915215"/>
                  <a:gd name="T106" fmla="*/ 5201216 w 5649363"/>
                  <a:gd name="T107" fmla="*/ 430039 h 2915215"/>
                  <a:gd name="T108" fmla="*/ 5260064 w 5649363"/>
                  <a:gd name="T109" fmla="*/ 393825 h 2915215"/>
                  <a:gd name="T110" fmla="*/ 5291751 w 5649363"/>
                  <a:gd name="T111" fmla="*/ 344031 h 2915215"/>
                  <a:gd name="T112" fmla="*/ 5314384 w 5649363"/>
                  <a:gd name="T113" fmla="*/ 285184 h 2915215"/>
                  <a:gd name="T114" fmla="*/ 5425722 w 5649363"/>
                  <a:gd name="T115" fmla="*/ 212756 h 2915215"/>
                  <a:gd name="T116" fmla="*/ 5458349 w 5649363"/>
                  <a:gd name="T117" fmla="*/ 113168 h 2915215"/>
                  <a:gd name="T118" fmla="*/ 5563355 w 5649363"/>
                  <a:gd name="T119" fmla="*/ 54320 h 2915215"/>
                  <a:gd name="T120" fmla="*/ 5626729 w 5649363"/>
                  <a:gd name="T121" fmla="*/ 13580 h 2915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649363" h="2915215">
                    <a:moveTo>
                      <a:pt x="0" y="2906162"/>
                    </a:moveTo>
                    <a:lnTo>
                      <a:pt x="81481" y="2915215"/>
                    </a:lnTo>
                    <a:lnTo>
                      <a:pt x="86008" y="2883528"/>
                    </a:lnTo>
                    <a:lnTo>
                      <a:pt x="153909" y="2888055"/>
                    </a:lnTo>
                    <a:lnTo>
                      <a:pt x="153909" y="2874475"/>
                    </a:lnTo>
                    <a:lnTo>
                      <a:pt x="244444" y="2879002"/>
                    </a:lnTo>
                    <a:lnTo>
                      <a:pt x="239917" y="2851841"/>
                    </a:lnTo>
                    <a:lnTo>
                      <a:pt x="298765" y="2856368"/>
                    </a:lnTo>
                    <a:lnTo>
                      <a:pt x="307818" y="2838261"/>
                    </a:lnTo>
                    <a:lnTo>
                      <a:pt x="321398" y="2833734"/>
                    </a:lnTo>
                    <a:lnTo>
                      <a:pt x="321398" y="2820154"/>
                    </a:lnTo>
                    <a:lnTo>
                      <a:pt x="556788" y="2820154"/>
                    </a:lnTo>
                    <a:lnTo>
                      <a:pt x="556788" y="2792994"/>
                    </a:lnTo>
                    <a:lnTo>
                      <a:pt x="660903" y="2802047"/>
                    </a:lnTo>
                    <a:lnTo>
                      <a:pt x="669957" y="2770360"/>
                    </a:lnTo>
                    <a:lnTo>
                      <a:pt x="977774" y="2774887"/>
                    </a:lnTo>
                    <a:lnTo>
                      <a:pt x="977774" y="2756780"/>
                    </a:lnTo>
                    <a:lnTo>
                      <a:pt x="1036622" y="2756780"/>
                    </a:lnTo>
                    <a:lnTo>
                      <a:pt x="1032095" y="2743200"/>
                    </a:lnTo>
                    <a:lnTo>
                      <a:pt x="1086416" y="2743200"/>
                    </a:lnTo>
                    <a:lnTo>
                      <a:pt x="1090943" y="2716039"/>
                    </a:lnTo>
                    <a:lnTo>
                      <a:pt x="1118103" y="2725093"/>
                    </a:lnTo>
                    <a:lnTo>
                      <a:pt x="1118103" y="2697932"/>
                    </a:lnTo>
                    <a:lnTo>
                      <a:pt x="1190531" y="2702459"/>
                    </a:lnTo>
                    <a:lnTo>
                      <a:pt x="1190531" y="2684352"/>
                    </a:lnTo>
                    <a:lnTo>
                      <a:pt x="1199584" y="2684352"/>
                    </a:lnTo>
                    <a:lnTo>
                      <a:pt x="1199584" y="2675299"/>
                    </a:lnTo>
                    <a:lnTo>
                      <a:pt x="1235798" y="2675299"/>
                    </a:lnTo>
                    <a:lnTo>
                      <a:pt x="1235798" y="2648138"/>
                    </a:lnTo>
                    <a:lnTo>
                      <a:pt x="1258432" y="2648138"/>
                    </a:lnTo>
                    <a:lnTo>
                      <a:pt x="1258432" y="2634558"/>
                    </a:lnTo>
                    <a:lnTo>
                      <a:pt x="1303699" y="2634558"/>
                    </a:lnTo>
                    <a:lnTo>
                      <a:pt x="1303699" y="2620978"/>
                    </a:lnTo>
                    <a:lnTo>
                      <a:pt x="1308226" y="2620978"/>
                    </a:lnTo>
                    <a:lnTo>
                      <a:pt x="1303699" y="2616451"/>
                    </a:lnTo>
                    <a:lnTo>
                      <a:pt x="1371600" y="2611924"/>
                    </a:lnTo>
                    <a:lnTo>
                      <a:pt x="1371600" y="2593817"/>
                    </a:lnTo>
                    <a:lnTo>
                      <a:pt x="1421394" y="2593817"/>
                    </a:lnTo>
                    <a:lnTo>
                      <a:pt x="1425921" y="2571184"/>
                    </a:lnTo>
                    <a:lnTo>
                      <a:pt x="1466662" y="2571184"/>
                    </a:lnTo>
                    <a:lnTo>
                      <a:pt x="1466662" y="2557604"/>
                    </a:lnTo>
                    <a:lnTo>
                      <a:pt x="1516456" y="2557604"/>
                    </a:lnTo>
                    <a:lnTo>
                      <a:pt x="1516456" y="2544023"/>
                    </a:lnTo>
                    <a:lnTo>
                      <a:pt x="1525509" y="2534970"/>
                    </a:lnTo>
                    <a:lnTo>
                      <a:pt x="1570776" y="2534970"/>
                    </a:lnTo>
                    <a:lnTo>
                      <a:pt x="1561723" y="2516863"/>
                    </a:lnTo>
                    <a:lnTo>
                      <a:pt x="1575303" y="2516863"/>
                    </a:lnTo>
                    <a:lnTo>
                      <a:pt x="1575303" y="2507809"/>
                    </a:lnTo>
                    <a:lnTo>
                      <a:pt x="1584357" y="2507809"/>
                    </a:lnTo>
                    <a:lnTo>
                      <a:pt x="1588883" y="2494229"/>
                    </a:lnTo>
                    <a:lnTo>
                      <a:pt x="1588883" y="2489703"/>
                    </a:lnTo>
                    <a:lnTo>
                      <a:pt x="1629624" y="2485176"/>
                    </a:lnTo>
                    <a:lnTo>
                      <a:pt x="1620570" y="2462542"/>
                    </a:lnTo>
                    <a:lnTo>
                      <a:pt x="1629624" y="2462542"/>
                    </a:lnTo>
                    <a:lnTo>
                      <a:pt x="1629624" y="2453489"/>
                    </a:lnTo>
                    <a:lnTo>
                      <a:pt x="1760899" y="2448962"/>
                    </a:lnTo>
                    <a:lnTo>
                      <a:pt x="1760899" y="2426328"/>
                    </a:lnTo>
                    <a:lnTo>
                      <a:pt x="1769953" y="2426328"/>
                    </a:lnTo>
                    <a:lnTo>
                      <a:pt x="1769953" y="2408221"/>
                    </a:lnTo>
                    <a:lnTo>
                      <a:pt x="1792586" y="2408221"/>
                    </a:lnTo>
                    <a:lnTo>
                      <a:pt x="1792586" y="2390114"/>
                    </a:lnTo>
                    <a:lnTo>
                      <a:pt x="1801640" y="2390114"/>
                    </a:lnTo>
                    <a:lnTo>
                      <a:pt x="1801640" y="2348795"/>
                    </a:lnTo>
                    <a:lnTo>
                      <a:pt x="2150198" y="2349374"/>
                    </a:lnTo>
                    <a:lnTo>
                      <a:pt x="2141145" y="2322213"/>
                    </a:lnTo>
                    <a:lnTo>
                      <a:pt x="2159252" y="2322213"/>
                    </a:lnTo>
                    <a:lnTo>
                      <a:pt x="2159252" y="2304107"/>
                    </a:lnTo>
                    <a:lnTo>
                      <a:pt x="2163778" y="2299580"/>
                    </a:lnTo>
                    <a:lnTo>
                      <a:pt x="2163778" y="2254312"/>
                    </a:lnTo>
                    <a:lnTo>
                      <a:pt x="2258840" y="2258839"/>
                    </a:lnTo>
                    <a:lnTo>
                      <a:pt x="2258840" y="2227152"/>
                    </a:lnTo>
                    <a:lnTo>
                      <a:pt x="2335794" y="2236206"/>
                    </a:lnTo>
                    <a:lnTo>
                      <a:pt x="2331267" y="2190938"/>
                    </a:lnTo>
                    <a:lnTo>
                      <a:pt x="2390115" y="2199992"/>
                    </a:lnTo>
                    <a:lnTo>
                      <a:pt x="2390115" y="2172831"/>
                    </a:lnTo>
                    <a:lnTo>
                      <a:pt x="2507810" y="2177358"/>
                    </a:lnTo>
                    <a:lnTo>
                      <a:pt x="2503283" y="2141144"/>
                    </a:lnTo>
                    <a:lnTo>
                      <a:pt x="2580238" y="2154724"/>
                    </a:lnTo>
                    <a:lnTo>
                      <a:pt x="2580238" y="2127564"/>
                    </a:lnTo>
                    <a:lnTo>
                      <a:pt x="2648139" y="2127564"/>
                    </a:lnTo>
                    <a:lnTo>
                      <a:pt x="2639085" y="2100404"/>
                    </a:lnTo>
                    <a:lnTo>
                      <a:pt x="2711513" y="2095877"/>
                    </a:lnTo>
                    <a:lnTo>
                      <a:pt x="2711513" y="2073243"/>
                    </a:lnTo>
                    <a:lnTo>
                      <a:pt x="2734147" y="2068716"/>
                    </a:lnTo>
                    <a:lnTo>
                      <a:pt x="2729620" y="2050609"/>
                    </a:lnTo>
                    <a:lnTo>
                      <a:pt x="2765834" y="2050609"/>
                    </a:lnTo>
                    <a:lnTo>
                      <a:pt x="2765834" y="2041556"/>
                    </a:lnTo>
                    <a:lnTo>
                      <a:pt x="2797521" y="2046083"/>
                    </a:lnTo>
                    <a:lnTo>
                      <a:pt x="2797521" y="1987235"/>
                    </a:lnTo>
                    <a:lnTo>
                      <a:pt x="2851842" y="1982708"/>
                    </a:lnTo>
                    <a:lnTo>
                      <a:pt x="2847315" y="1960075"/>
                    </a:lnTo>
                    <a:lnTo>
                      <a:pt x="2915216" y="1969128"/>
                    </a:lnTo>
                    <a:lnTo>
                      <a:pt x="2915216" y="1937441"/>
                    </a:lnTo>
                    <a:lnTo>
                      <a:pt x="2955957" y="1941968"/>
                    </a:lnTo>
                    <a:lnTo>
                      <a:pt x="2955957" y="1919334"/>
                    </a:lnTo>
                    <a:lnTo>
                      <a:pt x="2992170" y="1919334"/>
                    </a:lnTo>
                    <a:lnTo>
                      <a:pt x="2992170" y="1914807"/>
                    </a:lnTo>
                    <a:lnTo>
                      <a:pt x="3005751" y="1905754"/>
                    </a:lnTo>
                    <a:lnTo>
                      <a:pt x="3005751" y="1896701"/>
                    </a:lnTo>
                    <a:lnTo>
                      <a:pt x="3019331" y="1896701"/>
                    </a:lnTo>
                    <a:lnTo>
                      <a:pt x="3019331" y="1874067"/>
                    </a:lnTo>
                    <a:lnTo>
                      <a:pt x="3096285" y="1874067"/>
                    </a:lnTo>
                    <a:lnTo>
                      <a:pt x="3096285" y="1851433"/>
                    </a:lnTo>
                    <a:lnTo>
                      <a:pt x="3173240" y="1855960"/>
                    </a:lnTo>
                    <a:lnTo>
                      <a:pt x="3173240" y="1824273"/>
                    </a:lnTo>
                    <a:lnTo>
                      <a:pt x="3209454" y="1833326"/>
                    </a:lnTo>
                    <a:lnTo>
                      <a:pt x="3213980" y="1806166"/>
                    </a:lnTo>
                    <a:lnTo>
                      <a:pt x="3336202" y="1806166"/>
                    </a:lnTo>
                    <a:lnTo>
                      <a:pt x="3336202" y="1788059"/>
                    </a:lnTo>
                    <a:lnTo>
                      <a:pt x="3354309" y="1788059"/>
                    </a:lnTo>
                    <a:cubicBezTo>
                      <a:pt x="3360345" y="1788059"/>
                      <a:pt x="3368018" y="1794946"/>
                      <a:pt x="3372416" y="1788059"/>
                    </a:cubicBezTo>
                    <a:cubicBezTo>
                      <a:pt x="3376814" y="1781172"/>
                      <a:pt x="3377937" y="1760512"/>
                      <a:pt x="3380697" y="1746739"/>
                    </a:cubicBezTo>
                    <a:lnTo>
                      <a:pt x="3413157" y="1738265"/>
                    </a:lnTo>
                    <a:lnTo>
                      <a:pt x="3413157" y="1724685"/>
                    </a:lnTo>
                    <a:lnTo>
                      <a:pt x="3517271" y="1729211"/>
                    </a:lnTo>
                    <a:lnTo>
                      <a:pt x="3512745" y="1697524"/>
                    </a:lnTo>
                    <a:lnTo>
                      <a:pt x="3530852" y="1697524"/>
                    </a:lnTo>
                    <a:lnTo>
                      <a:pt x="3530852" y="1665837"/>
                    </a:lnTo>
                    <a:lnTo>
                      <a:pt x="3539905" y="1670364"/>
                    </a:lnTo>
                    <a:lnTo>
                      <a:pt x="3539905" y="1647730"/>
                    </a:lnTo>
                    <a:lnTo>
                      <a:pt x="3544432" y="1647730"/>
                    </a:lnTo>
                    <a:lnTo>
                      <a:pt x="3553293" y="1624516"/>
                    </a:lnTo>
                    <a:lnTo>
                      <a:pt x="3598753" y="1629623"/>
                    </a:lnTo>
                    <a:lnTo>
                      <a:pt x="3598753" y="1602463"/>
                    </a:lnTo>
                    <a:lnTo>
                      <a:pt x="3625913" y="1602463"/>
                    </a:lnTo>
                    <a:lnTo>
                      <a:pt x="3625913" y="1593409"/>
                    </a:lnTo>
                    <a:lnTo>
                      <a:pt x="3657600" y="1602463"/>
                    </a:lnTo>
                    <a:lnTo>
                      <a:pt x="3657600" y="1575303"/>
                    </a:lnTo>
                    <a:lnTo>
                      <a:pt x="3675707" y="1575303"/>
                    </a:lnTo>
                    <a:lnTo>
                      <a:pt x="3671180" y="1548142"/>
                    </a:lnTo>
                    <a:lnTo>
                      <a:pt x="3689287" y="1548142"/>
                    </a:lnTo>
                    <a:lnTo>
                      <a:pt x="3689287" y="1530035"/>
                    </a:lnTo>
                    <a:lnTo>
                      <a:pt x="3748135" y="1530035"/>
                    </a:lnTo>
                    <a:lnTo>
                      <a:pt x="3748135" y="1511928"/>
                    </a:lnTo>
                    <a:lnTo>
                      <a:pt x="3779822" y="1520982"/>
                    </a:lnTo>
                    <a:lnTo>
                      <a:pt x="3775295" y="1489295"/>
                    </a:lnTo>
                    <a:lnTo>
                      <a:pt x="3784349" y="1489295"/>
                    </a:lnTo>
                    <a:lnTo>
                      <a:pt x="3779822" y="1462134"/>
                    </a:lnTo>
                    <a:lnTo>
                      <a:pt x="3834143" y="1471188"/>
                    </a:lnTo>
                    <a:lnTo>
                      <a:pt x="3829616" y="1439501"/>
                    </a:lnTo>
                    <a:lnTo>
                      <a:pt x="3843196" y="1439501"/>
                    </a:lnTo>
                    <a:lnTo>
                      <a:pt x="3843196" y="1394233"/>
                    </a:lnTo>
                    <a:lnTo>
                      <a:pt x="3897517" y="1389707"/>
                    </a:lnTo>
                    <a:lnTo>
                      <a:pt x="3897517" y="1353493"/>
                    </a:lnTo>
                    <a:lnTo>
                      <a:pt x="3933731" y="1362546"/>
                    </a:lnTo>
                    <a:lnTo>
                      <a:pt x="3938258" y="1339912"/>
                    </a:lnTo>
                    <a:lnTo>
                      <a:pt x="4055953" y="1339912"/>
                    </a:lnTo>
                    <a:lnTo>
                      <a:pt x="4055953" y="1326332"/>
                    </a:lnTo>
                    <a:lnTo>
                      <a:pt x="4074060" y="1330859"/>
                    </a:lnTo>
                    <a:lnTo>
                      <a:pt x="4074060" y="1294645"/>
                    </a:lnTo>
                    <a:lnTo>
                      <a:pt x="4101220" y="1303699"/>
                    </a:lnTo>
                    <a:lnTo>
                      <a:pt x="4096693" y="1262958"/>
                    </a:lnTo>
                    <a:lnTo>
                      <a:pt x="4137434" y="1262958"/>
                    </a:lnTo>
                    <a:lnTo>
                      <a:pt x="4128380" y="1244851"/>
                    </a:lnTo>
                    <a:lnTo>
                      <a:pt x="4164594" y="1244851"/>
                    </a:lnTo>
                    <a:lnTo>
                      <a:pt x="4164594" y="1217691"/>
                    </a:lnTo>
                    <a:lnTo>
                      <a:pt x="4173648" y="1217691"/>
                    </a:lnTo>
                    <a:lnTo>
                      <a:pt x="4173648" y="1195057"/>
                    </a:lnTo>
                    <a:lnTo>
                      <a:pt x="4227968" y="1199584"/>
                    </a:lnTo>
                    <a:lnTo>
                      <a:pt x="4227968" y="1176950"/>
                    </a:lnTo>
                    <a:lnTo>
                      <a:pt x="4241549" y="1176950"/>
                    </a:lnTo>
                    <a:lnTo>
                      <a:pt x="4237835" y="1140736"/>
                    </a:lnTo>
                    <a:lnTo>
                      <a:pt x="4255129" y="1140736"/>
                    </a:lnTo>
                    <a:lnTo>
                      <a:pt x="4237022" y="1127156"/>
                    </a:lnTo>
                    <a:lnTo>
                      <a:pt x="4354717" y="1127156"/>
                    </a:lnTo>
                    <a:lnTo>
                      <a:pt x="4354717" y="1113576"/>
                    </a:lnTo>
                    <a:lnTo>
                      <a:pt x="4359244" y="1113576"/>
                    </a:lnTo>
                    <a:lnTo>
                      <a:pt x="4354717" y="1081889"/>
                    </a:lnTo>
                    <a:lnTo>
                      <a:pt x="4395458" y="1072835"/>
                    </a:lnTo>
                    <a:lnTo>
                      <a:pt x="4399984" y="1054728"/>
                    </a:lnTo>
                    <a:lnTo>
                      <a:pt x="4413565" y="1054728"/>
                    </a:lnTo>
                    <a:lnTo>
                      <a:pt x="4413565" y="1036621"/>
                    </a:lnTo>
                    <a:lnTo>
                      <a:pt x="4553893" y="1036621"/>
                    </a:lnTo>
                    <a:lnTo>
                      <a:pt x="4553893" y="1018514"/>
                    </a:lnTo>
                    <a:lnTo>
                      <a:pt x="4558420" y="1018514"/>
                    </a:lnTo>
                    <a:lnTo>
                      <a:pt x="4558420" y="991354"/>
                    </a:lnTo>
                    <a:lnTo>
                      <a:pt x="4572000" y="991354"/>
                    </a:lnTo>
                    <a:lnTo>
                      <a:pt x="4567473" y="950613"/>
                    </a:lnTo>
                    <a:lnTo>
                      <a:pt x="4653481" y="955140"/>
                    </a:lnTo>
                    <a:lnTo>
                      <a:pt x="4653481" y="932507"/>
                    </a:lnTo>
                    <a:lnTo>
                      <a:pt x="4707802" y="932507"/>
                    </a:lnTo>
                    <a:lnTo>
                      <a:pt x="4707802" y="914400"/>
                    </a:lnTo>
                    <a:lnTo>
                      <a:pt x="4730436" y="914400"/>
                    </a:lnTo>
                    <a:lnTo>
                      <a:pt x="4730436" y="882712"/>
                    </a:lnTo>
                    <a:lnTo>
                      <a:pt x="4748543" y="873659"/>
                    </a:lnTo>
                    <a:lnTo>
                      <a:pt x="4748543" y="864606"/>
                    </a:lnTo>
                    <a:lnTo>
                      <a:pt x="4757596" y="851025"/>
                    </a:lnTo>
                    <a:lnTo>
                      <a:pt x="4753069" y="832918"/>
                    </a:lnTo>
                    <a:lnTo>
                      <a:pt x="4775703" y="832918"/>
                    </a:lnTo>
                    <a:lnTo>
                      <a:pt x="4798337" y="805758"/>
                    </a:lnTo>
                    <a:lnTo>
                      <a:pt x="4811917" y="801231"/>
                    </a:lnTo>
                    <a:lnTo>
                      <a:pt x="4811917" y="792178"/>
                    </a:lnTo>
                    <a:lnTo>
                      <a:pt x="4830024" y="792178"/>
                    </a:lnTo>
                    <a:lnTo>
                      <a:pt x="4834551" y="769544"/>
                    </a:lnTo>
                    <a:lnTo>
                      <a:pt x="4852658" y="769544"/>
                    </a:lnTo>
                    <a:lnTo>
                      <a:pt x="4848131" y="737857"/>
                    </a:lnTo>
                    <a:lnTo>
                      <a:pt x="4870765" y="737857"/>
                    </a:lnTo>
                    <a:cubicBezTo>
                      <a:pt x="4870352" y="721259"/>
                      <a:pt x="4869940" y="704661"/>
                      <a:pt x="4869527" y="688063"/>
                    </a:cubicBezTo>
                    <a:cubicBezTo>
                      <a:pt x="4872545" y="688063"/>
                      <a:pt x="4874537" y="690533"/>
                      <a:pt x="4875291" y="688063"/>
                    </a:cubicBezTo>
                    <a:cubicBezTo>
                      <a:pt x="4876045" y="685593"/>
                      <a:pt x="4874466" y="678184"/>
                      <a:pt x="4874054" y="673245"/>
                    </a:cubicBezTo>
                    <a:lnTo>
                      <a:pt x="4902452" y="679009"/>
                    </a:lnTo>
                    <a:lnTo>
                      <a:pt x="4902452" y="655586"/>
                    </a:lnTo>
                    <a:lnTo>
                      <a:pt x="5024673" y="651849"/>
                    </a:lnTo>
                    <a:lnTo>
                      <a:pt x="5024673" y="638269"/>
                    </a:lnTo>
                    <a:lnTo>
                      <a:pt x="5029200" y="633742"/>
                    </a:lnTo>
                    <a:lnTo>
                      <a:pt x="5033728" y="617600"/>
                    </a:lnTo>
                    <a:lnTo>
                      <a:pt x="5061778" y="615635"/>
                    </a:lnTo>
                    <a:lnTo>
                      <a:pt x="5060887" y="597528"/>
                    </a:lnTo>
                    <a:lnTo>
                      <a:pt x="5160475" y="597528"/>
                    </a:lnTo>
                    <a:lnTo>
                      <a:pt x="5155949" y="556788"/>
                    </a:lnTo>
                    <a:lnTo>
                      <a:pt x="5169529" y="556788"/>
                    </a:lnTo>
                    <a:lnTo>
                      <a:pt x="5169529" y="534154"/>
                    </a:lnTo>
                    <a:lnTo>
                      <a:pt x="5183109" y="525101"/>
                    </a:lnTo>
                    <a:lnTo>
                      <a:pt x="5183109" y="448146"/>
                    </a:lnTo>
                    <a:lnTo>
                      <a:pt x="5196689" y="448146"/>
                    </a:lnTo>
                    <a:lnTo>
                      <a:pt x="5201216" y="430039"/>
                    </a:lnTo>
                    <a:lnTo>
                      <a:pt x="5210269" y="430039"/>
                    </a:lnTo>
                    <a:lnTo>
                      <a:pt x="5210269" y="416459"/>
                    </a:lnTo>
                    <a:lnTo>
                      <a:pt x="5260064" y="411932"/>
                    </a:lnTo>
                    <a:lnTo>
                      <a:pt x="5260064" y="393825"/>
                    </a:lnTo>
                    <a:lnTo>
                      <a:pt x="5282697" y="407406"/>
                    </a:lnTo>
                    <a:lnTo>
                      <a:pt x="5282697" y="371192"/>
                    </a:lnTo>
                    <a:lnTo>
                      <a:pt x="5273644" y="348558"/>
                    </a:lnTo>
                    <a:lnTo>
                      <a:pt x="5291751" y="344031"/>
                    </a:lnTo>
                    <a:lnTo>
                      <a:pt x="5291751" y="298764"/>
                    </a:lnTo>
                    <a:lnTo>
                      <a:pt x="5300804" y="298764"/>
                    </a:lnTo>
                    <a:lnTo>
                      <a:pt x="5300804" y="289710"/>
                    </a:lnTo>
                    <a:lnTo>
                      <a:pt x="5314384" y="285184"/>
                    </a:lnTo>
                    <a:cubicBezTo>
                      <a:pt x="5314384" y="279148"/>
                      <a:pt x="5304522" y="270231"/>
                      <a:pt x="5314384" y="267077"/>
                    </a:cubicBezTo>
                    <a:cubicBezTo>
                      <a:pt x="5324246" y="263923"/>
                      <a:pt x="5352018" y="266534"/>
                      <a:pt x="5373555" y="266262"/>
                    </a:cubicBezTo>
                    <a:cubicBezTo>
                      <a:pt x="5373447" y="248427"/>
                      <a:pt x="5373340" y="230591"/>
                      <a:pt x="5373232" y="212756"/>
                    </a:cubicBezTo>
                    <a:lnTo>
                      <a:pt x="5425722" y="212756"/>
                    </a:lnTo>
                    <a:lnTo>
                      <a:pt x="5423919" y="183825"/>
                    </a:lnTo>
                    <a:lnTo>
                      <a:pt x="5443855" y="180473"/>
                    </a:lnTo>
                    <a:lnTo>
                      <a:pt x="5459267" y="164925"/>
                    </a:lnTo>
                    <a:cubicBezTo>
                      <a:pt x="5458961" y="153181"/>
                      <a:pt x="5458655" y="124912"/>
                      <a:pt x="5458349" y="113168"/>
                    </a:cubicBezTo>
                    <a:lnTo>
                      <a:pt x="5464684" y="110414"/>
                    </a:lnTo>
                    <a:lnTo>
                      <a:pt x="5467404" y="86006"/>
                    </a:lnTo>
                    <a:lnTo>
                      <a:pt x="5567881" y="81481"/>
                    </a:lnTo>
                    <a:lnTo>
                      <a:pt x="5563355" y="54320"/>
                    </a:lnTo>
                    <a:lnTo>
                      <a:pt x="5595042" y="49794"/>
                    </a:lnTo>
                    <a:lnTo>
                      <a:pt x="5608622" y="31687"/>
                    </a:lnTo>
                    <a:lnTo>
                      <a:pt x="5622202" y="31687"/>
                    </a:lnTo>
                    <a:lnTo>
                      <a:pt x="5626729" y="13580"/>
                    </a:lnTo>
                    <a:lnTo>
                      <a:pt x="5626729" y="4526"/>
                    </a:lnTo>
                    <a:lnTo>
                      <a:pt x="5649363" y="0"/>
                    </a:lnTo>
                  </a:path>
                </a:pathLst>
              </a:custGeom>
              <a:ln>
                <a:headEnd/>
                <a:tailEnd/>
              </a:ln>
              <a:extLst>
                <a:ext uri="{909E8E84-426E-40DD-AFC4-6F175D3DCCD1}"/>
              </a:extLst>
            </p:spPr>
            <p:style>
              <a:lnRef idx="3">
                <a:schemeClr val="accent2"/>
              </a:lnRef>
              <a:fillRef idx="0">
                <a:schemeClr val="accent2"/>
              </a:fillRef>
              <a:effectRef idx="2">
                <a:schemeClr val="accent2"/>
              </a:effectRef>
              <a:fontRef idx="minor">
                <a:schemeClr val="tx1"/>
              </a:fontRef>
            </p:style>
            <p:txBody>
              <a:bodyPr wrap="none" anchor="ctr"/>
              <a:lstStyle/>
              <a:p>
                <a:pPr algn="l" fontAlgn="auto">
                  <a:spcBef>
                    <a:spcPts val="0"/>
                  </a:spcBef>
                  <a:spcAft>
                    <a:spcPts val="0"/>
                  </a:spcAft>
                  <a:defRPr/>
                </a:pPr>
                <a:endParaRPr lang="en-GB">
                  <a:solidFill>
                    <a:srgbClr val="738AC8">
                      <a:lumMod val="75000"/>
                    </a:srgbClr>
                  </a:solidFill>
                </a:endParaRPr>
              </a:p>
            </p:txBody>
          </p:sp>
          <p:sp>
            <p:nvSpPr>
              <p:cNvPr id="11345" name="Freeform 5"/>
              <p:cNvSpPr>
                <a:spLocks/>
              </p:cNvSpPr>
              <p:nvPr/>
            </p:nvSpPr>
            <p:spPr bwMode="auto">
              <a:xfrm>
                <a:off x="7229681" y="1932370"/>
                <a:ext cx="1135793" cy="988447"/>
              </a:xfrm>
              <a:custGeom>
                <a:avLst/>
                <a:gdLst>
                  <a:gd name="T0" fmla="*/ 0 w 1135793"/>
                  <a:gd name="T1" fmla="*/ 988447 h 988447"/>
                  <a:gd name="T2" fmla="*/ 52627 w 1135793"/>
                  <a:gd name="T3" fmla="*/ 965423 h 988447"/>
                  <a:gd name="T4" fmla="*/ 49338 w 1135793"/>
                  <a:gd name="T5" fmla="*/ 939109 h 988447"/>
                  <a:gd name="T6" fmla="*/ 95387 w 1135793"/>
                  <a:gd name="T7" fmla="*/ 939109 h 988447"/>
                  <a:gd name="T8" fmla="*/ 92097 w 1135793"/>
                  <a:gd name="T9" fmla="*/ 916085 h 988447"/>
                  <a:gd name="T10" fmla="*/ 194063 w 1135793"/>
                  <a:gd name="T11" fmla="*/ 916085 h 988447"/>
                  <a:gd name="T12" fmla="*/ 194063 w 1135793"/>
                  <a:gd name="T13" fmla="*/ 893060 h 988447"/>
                  <a:gd name="T14" fmla="*/ 256558 w 1135793"/>
                  <a:gd name="T15" fmla="*/ 886482 h 988447"/>
                  <a:gd name="T16" fmla="*/ 256558 w 1135793"/>
                  <a:gd name="T17" fmla="*/ 870036 h 988447"/>
                  <a:gd name="T18" fmla="*/ 282872 w 1135793"/>
                  <a:gd name="T19" fmla="*/ 870036 h 988447"/>
                  <a:gd name="T20" fmla="*/ 282872 w 1135793"/>
                  <a:gd name="T21" fmla="*/ 830565 h 988447"/>
                  <a:gd name="T22" fmla="*/ 302607 w 1135793"/>
                  <a:gd name="T23" fmla="*/ 830565 h 988447"/>
                  <a:gd name="T24" fmla="*/ 305896 w 1135793"/>
                  <a:gd name="T25" fmla="*/ 817408 h 988447"/>
                  <a:gd name="T26" fmla="*/ 358523 w 1135793"/>
                  <a:gd name="T27" fmla="*/ 817408 h 988447"/>
                  <a:gd name="T28" fmla="*/ 358523 w 1135793"/>
                  <a:gd name="T29" fmla="*/ 784516 h 988447"/>
                  <a:gd name="T30" fmla="*/ 368391 w 1135793"/>
                  <a:gd name="T31" fmla="*/ 784516 h 988447"/>
                  <a:gd name="T32" fmla="*/ 371680 w 1135793"/>
                  <a:gd name="T33" fmla="*/ 748335 h 988447"/>
                  <a:gd name="T34" fmla="*/ 453910 w 1135793"/>
                  <a:gd name="T35" fmla="*/ 751624 h 988447"/>
                  <a:gd name="T36" fmla="*/ 453910 w 1135793"/>
                  <a:gd name="T37" fmla="*/ 728600 h 988447"/>
                  <a:gd name="T38" fmla="*/ 503248 w 1135793"/>
                  <a:gd name="T39" fmla="*/ 728600 h 988447"/>
                  <a:gd name="T40" fmla="*/ 503248 w 1135793"/>
                  <a:gd name="T41" fmla="*/ 702286 h 988447"/>
                  <a:gd name="T42" fmla="*/ 519695 w 1135793"/>
                  <a:gd name="T43" fmla="*/ 698997 h 988447"/>
                  <a:gd name="T44" fmla="*/ 516405 w 1135793"/>
                  <a:gd name="T45" fmla="*/ 682551 h 988447"/>
                  <a:gd name="T46" fmla="*/ 536141 w 1135793"/>
                  <a:gd name="T47" fmla="*/ 682551 h 988447"/>
                  <a:gd name="T48" fmla="*/ 536141 w 1135793"/>
                  <a:gd name="T49" fmla="*/ 666105 h 988447"/>
                  <a:gd name="T50" fmla="*/ 542719 w 1135793"/>
                  <a:gd name="T51" fmla="*/ 666105 h 988447"/>
                  <a:gd name="T52" fmla="*/ 542719 w 1135793"/>
                  <a:gd name="T53" fmla="*/ 636502 h 988447"/>
                  <a:gd name="T54" fmla="*/ 572322 w 1135793"/>
                  <a:gd name="T55" fmla="*/ 636502 h 988447"/>
                  <a:gd name="T56" fmla="*/ 572322 w 1135793"/>
                  <a:gd name="T57" fmla="*/ 616767 h 988447"/>
                  <a:gd name="T58" fmla="*/ 611792 w 1135793"/>
                  <a:gd name="T59" fmla="*/ 620056 h 988447"/>
                  <a:gd name="T60" fmla="*/ 611792 w 1135793"/>
                  <a:gd name="T61" fmla="*/ 600321 h 988447"/>
                  <a:gd name="T62" fmla="*/ 664420 w 1135793"/>
                  <a:gd name="T63" fmla="*/ 597031 h 988447"/>
                  <a:gd name="T64" fmla="*/ 657841 w 1135793"/>
                  <a:gd name="T65" fmla="*/ 564139 h 988447"/>
                  <a:gd name="T66" fmla="*/ 664420 w 1135793"/>
                  <a:gd name="T67" fmla="*/ 564139 h 988447"/>
                  <a:gd name="T68" fmla="*/ 661131 w 1135793"/>
                  <a:gd name="T69" fmla="*/ 550983 h 988447"/>
                  <a:gd name="T70" fmla="*/ 687444 w 1135793"/>
                  <a:gd name="T71" fmla="*/ 550983 h 988447"/>
                  <a:gd name="T72" fmla="*/ 687444 w 1135793"/>
                  <a:gd name="T73" fmla="*/ 527958 h 988447"/>
                  <a:gd name="T74" fmla="*/ 723625 w 1135793"/>
                  <a:gd name="T75" fmla="*/ 527958 h 988447"/>
                  <a:gd name="T76" fmla="*/ 723625 w 1135793"/>
                  <a:gd name="T77" fmla="*/ 504934 h 988447"/>
                  <a:gd name="T78" fmla="*/ 740072 w 1135793"/>
                  <a:gd name="T79" fmla="*/ 504934 h 988447"/>
                  <a:gd name="T80" fmla="*/ 740072 w 1135793"/>
                  <a:gd name="T81" fmla="*/ 491777 h 988447"/>
                  <a:gd name="T82" fmla="*/ 772964 w 1135793"/>
                  <a:gd name="T83" fmla="*/ 491777 h 988447"/>
                  <a:gd name="T84" fmla="*/ 772964 w 1135793"/>
                  <a:gd name="T85" fmla="*/ 455595 h 988447"/>
                  <a:gd name="T86" fmla="*/ 812434 w 1135793"/>
                  <a:gd name="T87" fmla="*/ 455595 h 988447"/>
                  <a:gd name="T88" fmla="*/ 812434 w 1135793"/>
                  <a:gd name="T89" fmla="*/ 425993 h 988447"/>
                  <a:gd name="T90" fmla="*/ 828880 w 1135793"/>
                  <a:gd name="T91" fmla="*/ 425993 h 988447"/>
                  <a:gd name="T92" fmla="*/ 822302 w 1135793"/>
                  <a:gd name="T93" fmla="*/ 399679 h 988447"/>
                  <a:gd name="T94" fmla="*/ 832169 w 1135793"/>
                  <a:gd name="T95" fmla="*/ 396390 h 988447"/>
                  <a:gd name="T96" fmla="*/ 832169 w 1135793"/>
                  <a:gd name="T97" fmla="*/ 379944 h 988447"/>
                  <a:gd name="T98" fmla="*/ 842037 w 1135793"/>
                  <a:gd name="T99" fmla="*/ 383233 h 988447"/>
                  <a:gd name="T100" fmla="*/ 845326 w 1135793"/>
                  <a:gd name="T101" fmla="*/ 347052 h 988447"/>
                  <a:gd name="T102" fmla="*/ 858483 w 1135793"/>
                  <a:gd name="T103" fmla="*/ 347052 h 988447"/>
                  <a:gd name="T104" fmla="*/ 858483 w 1135793"/>
                  <a:gd name="T105" fmla="*/ 301003 h 988447"/>
                  <a:gd name="T106" fmla="*/ 921873 w 1135793"/>
                  <a:gd name="T107" fmla="*/ 298783 h 988447"/>
                  <a:gd name="T108" fmla="*/ 914649 w 1135793"/>
                  <a:gd name="T109" fmla="*/ 261279 h 988447"/>
                  <a:gd name="T110" fmla="*/ 908267 w 1135793"/>
                  <a:gd name="T111" fmla="*/ 253804 h 988447"/>
                  <a:gd name="T112" fmla="*/ 963497 w 1135793"/>
                  <a:gd name="T113" fmla="*/ 253804 h 988447"/>
                  <a:gd name="T114" fmla="*/ 961344 w 1135793"/>
                  <a:gd name="T115" fmla="*/ 199492 h 988447"/>
                  <a:gd name="T116" fmla="*/ 1014540 w 1135793"/>
                  <a:gd name="T117" fmla="*/ 204998 h 988447"/>
                  <a:gd name="T118" fmla="*/ 1013972 w 1135793"/>
                  <a:gd name="T119" fmla="*/ 146862 h 988447"/>
                  <a:gd name="T120" fmla="*/ 1096891 w 1135793"/>
                  <a:gd name="T121" fmla="*/ 144108 h 988447"/>
                  <a:gd name="T122" fmla="*/ 1099611 w 1135793"/>
                  <a:gd name="T123" fmla="*/ 86588 h 988447"/>
                  <a:gd name="T124" fmla="*/ 1135793 w 1135793"/>
                  <a:gd name="T125" fmla="*/ 92097 h 988447"/>
                  <a:gd name="T126" fmla="*/ 1133072 w 1135793"/>
                  <a:gd name="T127" fmla="*/ 0 h 988447"/>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60000 65536"/>
                  <a:gd name="T190" fmla="*/ 0 60000 65536"/>
                  <a:gd name="T191" fmla="*/ 0 60000 65536"/>
                </a:gdLst>
                <a:ahLst/>
                <a:cxnLst>
                  <a:cxn ang="T128">
                    <a:pos x="T0" y="T1"/>
                  </a:cxn>
                  <a:cxn ang="T129">
                    <a:pos x="T2" y="T3"/>
                  </a:cxn>
                  <a:cxn ang="T130">
                    <a:pos x="T4" y="T5"/>
                  </a:cxn>
                  <a:cxn ang="T131">
                    <a:pos x="T6" y="T7"/>
                  </a:cxn>
                  <a:cxn ang="T132">
                    <a:pos x="T8" y="T9"/>
                  </a:cxn>
                  <a:cxn ang="T133">
                    <a:pos x="T10" y="T11"/>
                  </a:cxn>
                  <a:cxn ang="T134">
                    <a:pos x="T12" y="T13"/>
                  </a:cxn>
                  <a:cxn ang="T135">
                    <a:pos x="T14" y="T15"/>
                  </a:cxn>
                  <a:cxn ang="T136">
                    <a:pos x="T16" y="T17"/>
                  </a:cxn>
                  <a:cxn ang="T137">
                    <a:pos x="T18" y="T19"/>
                  </a:cxn>
                  <a:cxn ang="T138">
                    <a:pos x="T20" y="T21"/>
                  </a:cxn>
                  <a:cxn ang="T139">
                    <a:pos x="T22" y="T23"/>
                  </a:cxn>
                  <a:cxn ang="T140">
                    <a:pos x="T24" y="T25"/>
                  </a:cxn>
                  <a:cxn ang="T141">
                    <a:pos x="T26" y="T27"/>
                  </a:cxn>
                  <a:cxn ang="T142">
                    <a:pos x="T28" y="T29"/>
                  </a:cxn>
                  <a:cxn ang="T143">
                    <a:pos x="T30" y="T31"/>
                  </a:cxn>
                  <a:cxn ang="T144">
                    <a:pos x="T32" y="T33"/>
                  </a:cxn>
                  <a:cxn ang="T145">
                    <a:pos x="T34" y="T35"/>
                  </a:cxn>
                  <a:cxn ang="T146">
                    <a:pos x="T36" y="T37"/>
                  </a:cxn>
                  <a:cxn ang="T147">
                    <a:pos x="T38" y="T39"/>
                  </a:cxn>
                  <a:cxn ang="T148">
                    <a:pos x="T40" y="T41"/>
                  </a:cxn>
                  <a:cxn ang="T149">
                    <a:pos x="T42" y="T43"/>
                  </a:cxn>
                  <a:cxn ang="T150">
                    <a:pos x="T44" y="T45"/>
                  </a:cxn>
                  <a:cxn ang="T151">
                    <a:pos x="T46" y="T47"/>
                  </a:cxn>
                  <a:cxn ang="T152">
                    <a:pos x="T48" y="T49"/>
                  </a:cxn>
                  <a:cxn ang="T153">
                    <a:pos x="T50" y="T51"/>
                  </a:cxn>
                  <a:cxn ang="T154">
                    <a:pos x="T52" y="T53"/>
                  </a:cxn>
                  <a:cxn ang="T155">
                    <a:pos x="T54" y="T55"/>
                  </a:cxn>
                  <a:cxn ang="T156">
                    <a:pos x="T56" y="T57"/>
                  </a:cxn>
                  <a:cxn ang="T157">
                    <a:pos x="T58" y="T59"/>
                  </a:cxn>
                  <a:cxn ang="T158">
                    <a:pos x="T60" y="T61"/>
                  </a:cxn>
                  <a:cxn ang="T159">
                    <a:pos x="T62" y="T63"/>
                  </a:cxn>
                  <a:cxn ang="T160">
                    <a:pos x="T64" y="T65"/>
                  </a:cxn>
                  <a:cxn ang="T161">
                    <a:pos x="T66" y="T67"/>
                  </a:cxn>
                  <a:cxn ang="T162">
                    <a:pos x="T68" y="T69"/>
                  </a:cxn>
                  <a:cxn ang="T163">
                    <a:pos x="T70" y="T71"/>
                  </a:cxn>
                  <a:cxn ang="T164">
                    <a:pos x="T72" y="T73"/>
                  </a:cxn>
                  <a:cxn ang="T165">
                    <a:pos x="T74" y="T75"/>
                  </a:cxn>
                  <a:cxn ang="T166">
                    <a:pos x="T76" y="T77"/>
                  </a:cxn>
                  <a:cxn ang="T167">
                    <a:pos x="T78" y="T79"/>
                  </a:cxn>
                  <a:cxn ang="T168">
                    <a:pos x="T80" y="T81"/>
                  </a:cxn>
                  <a:cxn ang="T169">
                    <a:pos x="T82" y="T83"/>
                  </a:cxn>
                  <a:cxn ang="T170">
                    <a:pos x="T84" y="T85"/>
                  </a:cxn>
                  <a:cxn ang="T171">
                    <a:pos x="T86" y="T87"/>
                  </a:cxn>
                  <a:cxn ang="T172">
                    <a:pos x="T88" y="T89"/>
                  </a:cxn>
                  <a:cxn ang="T173">
                    <a:pos x="T90" y="T91"/>
                  </a:cxn>
                  <a:cxn ang="T174">
                    <a:pos x="T92" y="T93"/>
                  </a:cxn>
                  <a:cxn ang="T175">
                    <a:pos x="T94" y="T95"/>
                  </a:cxn>
                  <a:cxn ang="T176">
                    <a:pos x="T96" y="T97"/>
                  </a:cxn>
                  <a:cxn ang="T177">
                    <a:pos x="T98" y="T99"/>
                  </a:cxn>
                  <a:cxn ang="T178">
                    <a:pos x="T100" y="T101"/>
                  </a:cxn>
                  <a:cxn ang="T179">
                    <a:pos x="T102" y="T103"/>
                  </a:cxn>
                  <a:cxn ang="T180">
                    <a:pos x="T104" y="T105"/>
                  </a:cxn>
                  <a:cxn ang="T181">
                    <a:pos x="T106" y="T107"/>
                  </a:cxn>
                  <a:cxn ang="T182">
                    <a:pos x="T108" y="T109"/>
                  </a:cxn>
                  <a:cxn ang="T183">
                    <a:pos x="T110" y="T111"/>
                  </a:cxn>
                  <a:cxn ang="T184">
                    <a:pos x="T112" y="T113"/>
                  </a:cxn>
                  <a:cxn ang="T185">
                    <a:pos x="T114" y="T115"/>
                  </a:cxn>
                  <a:cxn ang="T186">
                    <a:pos x="T116" y="T117"/>
                  </a:cxn>
                  <a:cxn ang="T187">
                    <a:pos x="T118" y="T119"/>
                  </a:cxn>
                  <a:cxn ang="T188">
                    <a:pos x="T120" y="T121"/>
                  </a:cxn>
                  <a:cxn ang="T189">
                    <a:pos x="T122" y="T123"/>
                  </a:cxn>
                  <a:cxn ang="T190">
                    <a:pos x="T124" y="T125"/>
                  </a:cxn>
                  <a:cxn ang="T191">
                    <a:pos x="T126" y="T127"/>
                  </a:cxn>
                </a:cxnLst>
                <a:rect l="0" t="0" r="r" b="b"/>
                <a:pathLst>
                  <a:path w="1135793" h="988447">
                    <a:moveTo>
                      <a:pt x="0" y="988447"/>
                    </a:moveTo>
                    <a:lnTo>
                      <a:pt x="52627" y="965423"/>
                    </a:lnTo>
                    <a:lnTo>
                      <a:pt x="49338" y="939109"/>
                    </a:lnTo>
                    <a:lnTo>
                      <a:pt x="95387" y="939109"/>
                    </a:lnTo>
                    <a:lnTo>
                      <a:pt x="92097" y="916085"/>
                    </a:lnTo>
                    <a:lnTo>
                      <a:pt x="194063" y="916085"/>
                    </a:lnTo>
                    <a:lnTo>
                      <a:pt x="194063" y="893060"/>
                    </a:lnTo>
                    <a:lnTo>
                      <a:pt x="256558" y="886482"/>
                    </a:lnTo>
                    <a:lnTo>
                      <a:pt x="256558" y="870036"/>
                    </a:lnTo>
                    <a:lnTo>
                      <a:pt x="282872" y="870036"/>
                    </a:lnTo>
                    <a:lnTo>
                      <a:pt x="282872" y="830565"/>
                    </a:lnTo>
                    <a:lnTo>
                      <a:pt x="302607" y="830565"/>
                    </a:lnTo>
                    <a:lnTo>
                      <a:pt x="305896" y="817408"/>
                    </a:lnTo>
                    <a:lnTo>
                      <a:pt x="358523" y="817408"/>
                    </a:lnTo>
                    <a:lnTo>
                      <a:pt x="358523" y="784516"/>
                    </a:lnTo>
                    <a:lnTo>
                      <a:pt x="368391" y="784516"/>
                    </a:lnTo>
                    <a:lnTo>
                      <a:pt x="371680" y="748335"/>
                    </a:lnTo>
                    <a:lnTo>
                      <a:pt x="453910" y="751624"/>
                    </a:lnTo>
                    <a:lnTo>
                      <a:pt x="453910" y="728600"/>
                    </a:lnTo>
                    <a:lnTo>
                      <a:pt x="503248" y="728600"/>
                    </a:lnTo>
                    <a:lnTo>
                      <a:pt x="503248" y="702286"/>
                    </a:lnTo>
                    <a:lnTo>
                      <a:pt x="519695" y="698997"/>
                    </a:lnTo>
                    <a:lnTo>
                      <a:pt x="516405" y="682551"/>
                    </a:lnTo>
                    <a:lnTo>
                      <a:pt x="536141" y="682551"/>
                    </a:lnTo>
                    <a:lnTo>
                      <a:pt x="536141" y="666105"/>
                    </a:lnTo>
                    <a:lnTo>
                      <a:pt x="542719" y="666105"/>
                    </a:lnTo>
                    <a:lnTo>
                      <a:pt x="542719" y="636502"/>
                    </a:lnTo>
                    <a:lnTo>
                      <a:pt x="572322" y="636502"/>
                    </a:lnTo>
                    <a:lnTo>
                      <a:pt x="572322" y="616767"/>
                    </a:lnTo>
                    <a:lnTo>
                      <a:pt x="611792" y="620056"/>
                    </a:lnTo>
                    <a:lnTo>
                      <a:pt x="611792" y="600321"/>
                    </a:lnTo>
                    <a:lnTo>
                      <a:pt x="664420" y="597031"/>
                    </a:lnTo>
                    <a:lnTo>
                      <a:pt x="657841" y="564139"/>
                    </a:lnTo>
                    <a:lnTo>
                      <a:pt x="664420" y="564139"/>
                    </a:lnTo>
                    <a:lnTo>
                      <a:pt x="661131" y="550983"/>
                    </a:lnTo>
                    <a:lnTo>
                      <a:pt x="687444" y="550983"/>
                    </a:lnTo>
                    <a:lnTo>
                      <a:pt x="687444" y="527958"/>
                    </a:lnTo>
                    <a:lnTo>
                      <a:pt x="723625" y="527958"/>
                    </a:lnTo>
                    <a:lnTo>
                      <a:pt x="723625" y="504934"/>
                    </a:lnTo>
                    <a:lnTo>
                      <a:pt x="740072" y="504934"/>
                    </a:lnTo>
                    <a:lnTo>
                      <a:pt x="740072" y="491777"/>
                    </a:lnTo>
                    <a:lnTo>
                      <a:pt x="772964" y="491777"/>
                    </a:lnTo>
                    <a:lnTo>
                      <a:pt x="772964" y="455595"/>
                    </a:lnTo>
                    <a:lnTo>
                      <a:pt x="812434" y="455595"/>
                    </a:lnTo>
                    <a:lnTo>
                      <a:pt x="812434" y="425993"/>
                    </a:lnTo>
                    <a:lnTo>
                      <a:pt x="828880" y="425993"/>
                    </a:lnTo>
                    <a:lnTo>
                      <a:pt x="822302" y="399679"/>
                    </a:lnTo>
                    <a:lnTo>
                      <a:pt x="832169" y="396390"/>
                    </a:lnTo>
                    <a:lnTo>
                      <a:pt x="832169" y="379944"/>
                    </a:lnTo>
                    <a:lnTo>
                      <a:pt x="842037" y="383233"/>
                    </a:lnTo>
                    <a:lnTo>
                      <a:pt x="845326" y="347052"/>
                    </a:lnTo>
                    <a:lnTo>
                      <a:pt x="858483" y="347052"/>
                    </a:lnTo>
                    <a:lnTo>
                      <a:pt x="858483" y="301003"/>
                    </a:lnTo>
                    <a:lnTo>
                      <a:pt x="921873" y="298783"/>
                    </a:lnTo>
                    <a:cubicBezTo>
                      <a:pt x="915837" y="287200"/>
                      <a:pt x="920685" y="272862"/>
                      <a:pt x="914649" y="261279"/>
                    </a:cubicBezTo>
                    <a:lnTo>
                      <a:pt x="908267" y="253804"/>
                    </a:lnTo>
                    <a:lnTo>
                      <a:pt x="963497" y="253804"/>
                    </a:lnTo>
                    <a:cubicBezTo>
                      <a:pt x="962779" y="232027"/>
                      <a:pt x="962062" y="221269"/>
                      <a:pt x="961344" y="199492"/>
                    </a:cubicBezTo>
                    <a:lnTo>
                      <a:pt x="1014540" y="204998"/>
                    </a:lnTo>
                    <a:cubicBezTo>
                      <a:pt x="1012537" y="208575"/>
                      <a:pt x="1013254" y="162568"/>
                      <a:pt x="1013972" y="146862"/>
                    </a:cubicBezTo>
                    <a:lnTo>
                      <a:pt x="1096891" y="144108"/>
                    </a:lnTo>
                    <a:lnTo>
                      <a:pt x="1099611" y="86588"/>
                    </a:lnTo>
                    <a:lnTo>
                      <a:pt x="1135793" y="92097"/>
                    </a:lnTo>
                    <a:cubicBezTo>
                      <a:pt x="1135793" y="61398"/>
                      <a:pt x="1133072" y="30699"/>
                      <a:pt x="1133072" y="0"/>
                    </a:cubicBezTo>
                  </a:path>
                </a:pathLst>
              </a:custGeom>
              <a:ln>
                <a:headEnd/>
                <a:tailEnd/>
              </a:ln>
              <a:extLst>
                <a:ext uri="{909E8E84-426E-40DD-AFC4-6F175D3DCCD1}"/>
              </a:extLst>
            </p:spPr>
            <p:style>
              <a:lnRef idx="3">
                <a:schemeClr val="accent2"/>
              </a:lnRef>
              <a:fillRef idx="0">
                <a:schemeClr val="accent2"/>
              </a:fillRef>
              <a:effectRef idx="2">
                <a:schemeClr val="accent2"/>
              </a:effectRef>
              <a:fontRef idx="minor">
                <a:schemeClr val="tx1"/>
              </a:fontRef>
            </p:style>
            <p:txBody>
              <a:bodyPr wrap="none" anchor="ctr"/>
              <a:lstStyle/>
              <a:p>
                <a:pPr algn="l" fontAlgn="auto">
                  <a:spcBef>
                    <a:spcPts val="0"/>
                  </a:spcBef>
                  <a:spcAft>
                    <a:spcPts val="0"/>
                  </a:spcAft>
                  <a:defRPr/>
                </a:pPr>
                <a:endParaRPr lang="en-GB">
                  <a:solidFill>
                    <a:srgbClr val="738AC8">
                      <a:lumMod val="75000"/>
                    </a:srgbClr>
                  </a:solidFill>
                </a:endParaRPr>
              </a:p>
            </p:txBody>
          </p:sp>
        </p:grpSp>
        <p:grpSp>
          <p:nvGrpSpPr>
            <p:cNvPr id="34892" name="Group 20000"/>
            <p:cNvGrpSpPr>
              <a:grpSpLocks/>
            </p:cNvGrpSpPr>
            <p:nvPr/>
          </p:nvGrpSpPr>
          <p:grpSpPr bwMode="auto">
            <a:xfrm>
              <a:off x="2260208" y="2633689"/>
              <a:ext cx="4969564" cy="2411048"/>
              <a:chOff x="1590449" y="2535980"/>
              <a:chExt cx="6760852" cy="3318780"/>
            </a:xfrm>
          </p:grpSpPr>
          <p:sp>
            <p:nvSpPr>
              <p:cNvPr id="11342" name="Freeform 2"/>
              <p:cNvSpPr>
                <a:spLocks/>
              </p:cNvSpPr>
              <p:nvPr/>
            </p:nvSpPr>
            <p:spPr bwMode="auto">
              <a:xfrm>
                <a:off x="1590449" y="3323909"/>
                <a:ext cx="5664080" cy="2530851"/>
              </a:xfrm>
              <a:custGeom>
                <a:avLst/>
                <a:gdLst>
                  <a:gd name="T0" fmla="*/ 91007 w 5664080"/>
                  <a:gd name="T1" fmla="*/ 2504849 h 2530851"/>
                  <a:gd name="T2" fmla="*/ 234017 w 5664080"/>
                  <a:gd name="T3" fmla="*/ 2487515 h 2530851"/>
                  <a:gd name="T4" fmla="*/ 320690 w 5664080"/>
                  <a:gd name="T5" fmla="*/ 2422510 h 2530851"/>
                  <a:gd name="T6" fmla="*/ 645714 w 5664080"/>
                  <a:gd name="T7" fmla="*/ 2413843 h 2530851"/>
                  <a:gd name="T8" fmla="*/ 957737 w 5664080"/>
                  <a:gd name="T9" fmla="*/ 2370506 h 2530851"/>
                  <a:gd name="T10" fmla="*/ 1213422 w 5664080"/>
                  <a:gd name="T11" fmla="*/ 2331503 h 2530851"/>
                  <a:gd name="T12" fmla="*/ 1265426 w 5664080"/>
                  <a:gd name="T13" fmla="*/ 2283833 h 2530851"/>
                  <a:gd name="T14" fmla="*/ 1382434 w 5664080"/>
                  <a:gd name="T15" fmla="*/ 2257831 h 2530851"/>
                  <a:gd name="T16" fmla="*/ 1473441 w 5664080"/>
                  <a:gd name="T17" fmla="*/ 2205827 h 2530851"/>
                  <a:gd name="T18" fmla="*/ 1612118 w 5664080"/>
                  <a:gd name="T19" fmla="*/ 2175492 h 2530851"/>
                  <a:gd name="T20" fmla="*/ 1642453 w 5664080"/>
                  <a:gd name="T21" fmla="*/ 2110487 h 2530851"/>
                  <a:gd name="T22" fmla="*/ 1776796 w 5664080"/>
                  <a:gd name="T23" fmla="*/ 2106154 h 2530851"/>
                  <a:gd name="T24" fmla="*/ 1789797 w 5664080"/>
                  <a:gd name="T25" fmla="*/ 2023814 h 2530851"/>
                  <a:gd name="T26" fmla="*/ 2171159 w 5664080"/>
                  <a:gd name="T27" fmla="*/ 1976144 h 2530851"/>
                  <a:gd name="T28" fmla="*/ 2253498 w 5664080"/>
                  <a:gd name="T29" fmla="*/ 1937141 h 2530851"/>
                  <a:gd name="T30" fmla="*/ 2392175 w 5664080"/>
                  <a:gd name="T31" fmla="*/ 1915473 h 2530851"/>
                  <a:gd name="T32" fmla="*/ 2517851 w 5664080"/>
                  <a:gd name="T33" fmla="*/ 1859136 h 2530851"/>
                  <a:gd name="T34" fmla="*/ 2652194 w 5664080"/>
                  <a:gd name="T35" fmla="*/ 1841801 h 2530851"/>
                  <a:gd name="T36" fmla="*/ 2717198 w 5664080"/>
                  <a:gd name="T37" fmla="*/ 1789797 h 2530851"/>
                  <a:gd name="T38" fmla="*/ 2907879 w 5664080"/>
                  <a:gd name="T39" fmla="*/ 1733460 h 2530851"/>
                  <a:gd name="T40" fmla="*/ 2990218 w 5664080"/>
                  <a:gd name="T41" fmla="*/ 1655454 h 2530851"/>
                  <a:gd name="T42" fmla="*/ 3089892 w 5664080"/>
                  <a:gd name="T43" fmla="*/ 1638119 h 2530851"/>
                  <a:gd name="T44" fmla="*/ 3202567 w 5664080"/>
                  <a:gd name="T45" fmla="*/ 1586116 h 2530851"/>
                  <a:gd name="T46" fmla="*/ 3375913 w 5664080"/>
                  <a:gd name="T47" fmla="*/ 1560114 h 2530851"/>
                  <a:gd name="T48" fmla="*/ 3466920 w 5664080"/>
                  <a:gd name="T49" fmla="*/ 1495109 h 2530851"/>
                  <a:gd name="T50" fmla="*/ 3536258 w 5664080"/>
                  <a:gd name="T51" fmla="*/ 1464773 h 2530851"/>
                  <a:gd name="T52" fmla="*/ 3557926 w 5664080"/>
                  <a:gd name="T53" fmla="*/ 1421437 h 2530851"/>
                  <a:gd name="T54" fmla="*/ 3674935 w 5664080"/>
                  <a:gd name="T55" fmla="*/ 1404102 h 2530851"/>
                  <a:gd name="T56" fmla="*/ 3718271 w 5664080"/>
                  <a:gd name="T57" fmla="*/ 1339098 h 2530851"/>
                  <a:gd name="T58" fmla="*/ 3796277 w 5664080"/>
                  <a:gd name="T59" fmla="*/ 1317429 h 2530851"/>
                  <a:gd name="T60" fmla="*/ 3839614 w 5664080"/>
                  <a:gd name="T61" fmla="*/ 1256758 h 2530851"/>
                  <a:gd name="T62" fmla="*/ 3908952 w 5664080"/>
                  <a:gd name="T63" fmla="*/ 1217755 h 2530851"/>
                  <a:gd name="T64" fmla="*/ 3982624 w 5664080"/>
                  <a:gd name="T65" fmla="*/ 1183086 h 2530851"/>
                  <a:gd name="T66" fmla="*/ 4103966 w 5664080"/>
                  <a:gd name="T67" fmla="*/ 1144083 h 2530851"/>
                  <a:gd name="T68" fmla="*/ 4164637 w 5664080"/>
                  <a:gd name="T69" fmla="*/ 1057410 h 2530851"/>
                  <a:gd name="T70" fmla="*/ 4303314 w 5664080"/>
                  <a:gd name="T71" fmla="*/ 1005407 h 2530851"/>
                  <a:gd name="T72" fmla="*/ 4381320 w 5664080"/>
                  <a:gd name="T73" fmla="*/ 962070 h 2530851"/>
                  <a:gd name="T74" fmla="*/ 4550332 w 5664080"/>
                  <a:gd name="T75" fmla="*/ 918734 h 2530851"/>
                  <a:gd name="T76" fmla="*/ 4558999 w 5664080"/>
                  <a:gd name="T77" fmla="*/ 875397 h 2530851"/>
                  <a:gd name="T78" fmla="*/ 4645672 w 5664080"/>
                  <a:gd name="T79" fmla="*/ 853729 h 2530851"/>
                  <a:gd name="T80" fmla="*/ 4736679 w 5664080"/>
                  <a:gd name="T81" fmla="*/ 797391 h 2530851"/>
                  <a:gd name="T82" fmla="*/ 4771348 w 5664080"/>
                  <a:gd name="T83" fmla="*/ 784391 h 2530851"/>
                  <a:gd name="T84" fmla="*/ 4801684 w 5664080"/>
                  <a:gd name="T85" fmla="*/ 723719 h 2530851"/>
                  <a:gd name="T86" fmla="*/ 4823352 w 5664080"/>
                  <a:gd name="T87" fmla="*/ 710718 h 2530851"/>
                  <a:gd name="T88" fmla="*/ 4849354 w 5664080"/>
                  <a:gd name="T89" fmla="*/ 684717 h 2530851"/>
                  <a:gd name="T90" fmla="*/ 4892690 w 5664080"/>
                  <a:gd name="T91" fmla="*/ 632713 h 2530851"/>
                  <a:gd name="T92" fmla="*/ 5035701 w 5664080"/>
                  <a:gd name="T93" fmla="*/ 585043 h 2530851"/>
                  <a:gd name="T94" fmla="*/ 5161377 w 5664080"/>
                  <a:gd name="T95" fmla="*/ 560397 h 2530851"/>
                  <a:gd name="T96" fmla="*/ 5191712 w 5664080"/>
                  <a:gd name="T97" fmla="*/ 429031 h 2530851"/>
                  <a:gd name="T98" fmla="*/ 5243716 w 5664080"/>
                  <a:gd name="T99" fmla="*/ 403029 h 2530851"/>
                  <a:gd name="T100" fmla="*/ 5287052 w 5664080"/>
                  <a:gd name="T101" fmla="*/ 333691 h 2530851"/>
                  <a:gd name="T102" fmla="*/ 5317388 w 5664080"/>
                  <a:gd name="T103" fmla="*/ 299022 h 2530851"/>
                  <a:gd name="T104" fmla="*/ 5386726 w 5664080"/>
                  <a:gd name="T105" fmla="*/ 234017 h 2530851"/>
                  <a:gd name="T106" fmla="*/ 5443064 w 5664080"/>
                  <a:gd name="T107" fmla="*/ 195014 h 2530851"/>
                  <a:gd name="T108" fmla="*/ 5568740 w 5664080"/>
                  <a:gd name="T109" fmla="*/ 130009 h 2530851"/>
                  <a:gd name="T110" fmla="*/ 5655413 w 5664080"/>
                  <a:gd name="T111" fmla="*/ 52004 h 2530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664080" h="2530851">
                    <a:moveTo>
                      <a:pt x="0" y="2526518"/>
                    </a:moveTo>
                    <a:lnTo>
                      <a:pt x="95341" y="2530851"/>
                    </a:lnTo>
                    <a:lnTo>
                      <a:pt x="91007" y="2504849"/>
                    </a:lnTo>
                    <a:lnTo>
                      <a:pt x="169013" y="2509183"/>
                    </a:lnTo>
                    <a:lnTo>
                      <a:pt x="169013" y="2483181"/>
                    </a:lnTo>
                    <a:lnTo>
                      <a:pt x="234017" y="2487515"/>
                    </a:lnTo>
                    <a:lnTo>
                      <a:pt x="234017" y="2461513"/>
                    </a:lnTo>
                    <a:lnTo>
                      <a:pt x="299022" y="2457179"/>
                    </a:lnTo>
                    <a:lnTo>
                      <a:pt x="320690" y="2422510"/>
                    </a:lnTo>
                    <a:lnTo>
                      <a:pt x="554707" y="2431177"/>
                    </a:lnTo>
                    <a:lnTo>
                      <a:pt x="554707" y="2409509"/>
                    </a:lnTo>
                    <a:lnTo>
                      <a:pt x="645714" y="2413843"/>
                    </a:lnTo>
                    <a:lnTo>
                      <a:pt x="667382" y="2387841"/>
                    </a:lnTo>
                    <a:lnTo>
                      <a:pt x="949069" y="2400842"/>
                    </a:lnTo>
                    <a:lnTo>
                      <a:pt x="957737" y="2370506"/>
                    </a:lnTo>
                    <a:lnTo>
                      <a:pt x="1113748" y="2366173"/>
                    </a:lnTo>
                    <a:lnTo>
                      <a:pt x="1113748" y="2322836"/>
                    </a:lnTo>
                    <a:lnTo>
                      <a:pt x="1213422" y="2331503"/>
                    </a:lnTo>
                    <a:lnTo>
                      <a:pt x="1217756" y="2301168"/>
                    </a:lnTo>
                    <a:lnTo>
                      <a:pt x="1222089" y="2279500"/>
                    </a:lnTo>
                    <a:lnTo>
                      <a:pt x="1265426" y="2283833"/>
                    </a:lnTo>
                    <a:lnTo>
                      <a:pt x="1291428" y="2288167"/>
                    </a:lnTo>
                    <a:lnTo>
                      <a:pt x="1295761" y="2257831"/>
                    </a:lnTo>
                    <a:lnTo>
                      <a:pt x="1382434" y="2257831"/>
                    </a:lnTo>
                    <a:lnTo>
                      <a:pt x="1378101" y="2240497"/>
                    </a:lnTo>
                    <a:lnTo>
                      <a:pt x="1477775" y="2236163"/>
                    </a:lnTo>
                    <a:lnTo>
                      <a:pt x="1473441" y="2205827"/>
                    </a:lnTo>
                    <a:lnTo>
                      <a:pt x="1564448" y="2201494"/>
                    </a:lnTo>
                    <a:lnTo>
                      <a:pt x="1560114" y="2166825"/>
                    </a:lnTo>
                    <a:lnTo>
                      <a:pt x="1612118" y="2175492"/>
                    </a:lnTo>
                    <a:lnTo>
                      <a:pt x="1612118" y="2127822"/>
                    </a:lnTo>
                    <a:lnTo>
                      <a:pt x="1642453" y="2127822"/>
                    </a:lnTo>
                    <a:lnTo>
                      <a:pt x="1642453" y="2110487"/>
                    </a:lnTo>
                    <a:lnTo>
                      <a:pt x="1746461" y="2114821"/>
                    </a:lnTo>
                    <a:lnTo>
                      <a:pt x="1750795" y="2106154"/>
                    </a:lnTo>
                    <a:lnTo>
                      <a:pt x="1776796" y="2106154"/>
                    </a:lnTo>
                    <a:lnTo>
                      <a:pt x="1772463" y="2084485"/>
                    </a:lnTo>
                    <a:lnTo>
                      <a:pt x="1789797" y="2080152"/>
                    </a:lnTo>
                    <a:lnTo>
                      <a:pt x="1789797" y="2023814"/>
                    </a:lnTo>
                    <a:lnTo>
                      <a:pt x="2145157" y="2015147"/>
                    </a:lnTo>
                    <a:lnTo>
                      <a:pt x="2145157" y="1984811"/>
                    </a:lnTo>
                    <a:lnTo>
                      <a:pt x="2171159" y="1976144"/>
                    </a:lnTo>
                    <a:lnTo>
                      <a:pt x="2171159" y="1954476"/>
                    </a:lnTo>
                    <a:lnTo>
                      <a:pt x="2253498" y="1954476"/>
                    </a:lnTo>
                    <a:lnTo>
                      <a:pt x="2253498" y="1937141"/>
                    </a:lnTo>
                    <a:lnTo>
                      <a:pt x="2344505" y="1941475"/>
                    </a:lnTo>
                    <a:lnTo>
                      <a:pt x="2344505" y="1902472"/>
                    </a:lnTo>
                    <a:lnTo>
                      <a:pt x="2392175" y="1915473"/>
                    </a:lnTo>
                    <a:lnTo>
                      <a:pt x="2392175" y="1872136"/>
                    </a:lnTo>
                    <a:lnTo>
                      <a:pt x="2517851" y="1880804"/>
                    </a:lnTo>
                    <a:lnTo>
                      <a:pt x="2517851" y="1859136"/>
                    </a:lnTo>
                    <a:lnTo>
                      <a:pt x="2595856" y="1863469"/>
                    </a:lnTo>
                    <a:lnTo>
                      <a:pt x="2595856" y="1841801"/>
                    </a:lnTo>
                    <a:lnTo>
                      <a:pt x="2652194" y="1841801"/>
                    </a:lnTo>
                    <a:lnTo>
                      <a:pt x="2652194" y="1820133"/>
                    </a:lnTo>
                    <a:lnTo>
                      <a:pt x="2717198" y="1820133"/>
                    </a:lnTo>
                    <a:lnTo>
                      <a:pt x="2717198" y="1789797"/>
                    </a:lnTo>
                    <a:lnTo>
                      <a:pt x="2769202" y="1789797"/>
                    </a:lnTo>
                    <a:lnTo>
                      <a:pt x="2760535" y="1733460"/>
                    </a:lnTo>
                    <a:lnTo>
                      <a:pt x="2907879" y="1733460"/>
                    </a:lnTo>
                    <a:lnTo>
                      <a:pt x="2907879" y="1690123"/>
                    </a:lnTo>
                    <a:lnTo>
                      <a:pt x="2994552" y="1690123"/>
                    </a:lnTo>
                    <a:lnTo>
                      <a:pt x="2990218" y="1655454"/>
                    </a:lnTo>
                    <a:lnTo>
                      <a:pt x="3033555" y="1655454"/>
                    </a:lnTo>
                    <a:lnTo>
                      <a:pt x="3033555" y="1633786"/>
                    </a:lnTo>
                    <a:lnTo>
                      <a:pt x="3089892" y="1638119"/>
                    </a:lnTo>
                    <a:lnTo>
                      <a:pt x="3085559" y="1612118"/>
                    </a:lnTo>
                    <a:lnTo>
                      <a:pt x="3202567" y="1616451"/>
                    </a:lnTo>
                    <a:lnTo>
                      <a:pt x="3202567" y="1586116"/>
                    </a:lnTo>
                    <a:lnTo>
                      <a:pt x="3345578" y="1577448"/>
                    </a:lnTo>
                    <a:lnTo>
                      <a:pt x="3345578" y="1560114"/>
                    </a:lnTo>
                    <a:lnTo>
                      <a:pt x="3375913" y="1560114"/>
                    </a:lnTo>
                    <a:lnTo>
                      <a:pt x="3367246" y="1503776"/>
                    </a:lnTo>
                    <a:lnTo>
                      <a:pt x="3466920" y="1512444"/>
                    </a:lnTo>
                    <a:lnTo>
                      <a:pt x="3466920" y="1495109"/>
                    </a:lnTo>
                    <a:lnTo>
                      <a:pt x="3523257" y="1495109"/>
                    </a:lnTo>
                    <a:lnTo>
                      <a:pt x="3523257" y="1464773"/>
                    </a:lnTo>
                    <a:lnTo>
                      <a:pt x="3536258" y="1464773"/>
                    </a:lnTo>
                    <a:lnTo>
                      <a:pt x="3540592" y="1451773"/>
                    </a:lnTo>
                    <a:lnTo>
                      <a:pt x="3553593" y="1451773"/>
                    </a:lnTo>
                    <a:lnTo>
                      <a:pt x="3557926" y="1421437"/>
                    </a:lnTo>
                    <a:lnTo>
                      <a:pt x="3635932" y="1425771"/>
                    </a:lnTo>
                    <a:lnTo>
                      <a:pt x="3644599" y="1399769"/>
                    </a:lnTo>
                    <a:lnTo>
                      <a:pt x="3674935" y="1404102"/>
                    </a:lnTo>
                    <a:lnTo>
                      <a:pt x="3674935" y="1365100"/>
                    </a:lnTo>
                    <a:lnTo>
                      <a:pt x="3713938" y="1369433"/>
                    </a:lnTo>
                    <a:lnTo>
                      <a:pt x="3718271" y="1339098"/>
                    </a:lnTo>
                    <a:lnTo>
                      <a:pt x="3744273" y="1339098"/>
                    </a:lnTo>
                    <a:lnTo>
                      <a:pt x="3748607" y="1313096"/>
                    </a:lnTo>
                    <a:lnTo>
                      <a:pt x="3796277" y="1317429"/>
                    </a:lnTo>
                    <a:lnTo>
                      <a:pt x="3791943" y="1278427"/>
                    </a:lnTo>
                    <a:lnTo>
                      <a:pt x="3843947" y="1278427"/>
                    </a:lnTo>
                    <a:lnTo>
                      <a:pt x="3839614" y="1256758"/>
                    </a:lnTo>
                    <a:lnTo>
                      <a:pt x="3869949" y="1256758"/>
                    </a:lnTo>
                    <a:lnTo>
                      <a:pt x="3865615" y="1217755"/>
                    </a:lnTo>
                    <a:lnTo>
                      <a:pt x="3908952" y="1217755"/>
                    </a:lnTo>
                    <a:lnTo>
                      <a:pt x="3913286" y="1191754"/>
                    </a:lnTo>
                    <a:lnTo>
                      <a:pt x="3982624" y="1200421"/>
                    </a:lnTo>
                    <a:lnTo>
                      <a:pt x="3982624" y="1183086"/>
                    </a:lnTo>
                    <a:lnTo>
                      <a:pt x="4095299" y="1174419"/>
                    </a:lnTo>
                    <a:lnTo>
                      <a:pt x="4095299" y="1139750"/>
                    </a:lnTo>
                    <a:lnTo>
                      <a:pt x="4103966" y="1144083"/>
                    </a:lnTo>
                    <a:lnTo>
                      <a:pt x="4108300" y="1118082"/>
                    </a:lnTo>
                    <a:lnTo>
                      <a:pt x="4160304" y="1118082"/>
                    </a:lnTo>
                    <a:lnTo>
                      <a:pt x="4164637" y="1057410"/>
                    </a:lnTo>
                    <a:lnTo>
                      <a:pt x="4229642" y="1057410"/>
                    </a:lnTo>
                    <a:lnTo>
                      <a:pt x="4229642" y="1005407"/>
                    </a:lnTo>
                    <a:lnTo>
                      <a:pt x="4303314" y="1005407"/>
                    </a:lnTo>
                    <a:lnTo>
                      <a:pt x="4324982" y="983738"/>
                    </a:lnTo>
                    <a:lnTo>
                      <a:pt x="4381320" y="983738"/>
                    </a:lnTo>
                    <a:lnTo>
                      <a:pt x="4381320" y="962070"/>
                    </a:lnTo>
                    <a:lnTo>
                      <a:pt x="4420323" y="962070"/>
                    </a:lnTo>
                    <a:lnTo>
                      <a:pt x="4420323" y="923067"/>
                    </a:lnTo>
                    <a:lnTo>
                      <a:pt x="4550332" y="918734"/>
                    </a:lnTo>
                    <a:lnTo>
                      <a:pt x="4550332" y="897065"/>
                    </a:lnTo>
                    <a:lnTo>
                      <a:pt x="4558999" y="897065"/>
                    </a:lnTo>
                    <a:lnTo>
                      <a:pt x="4558999" y="875397"/>
                    </a:lnTo>
                    <a:lnTo>
                      <a:pt x="4572000" y="875397"/>
                    </a:lnTo>
                    <a:lnTo>
                      <a:pt x="4572000" y="853729"/>
                    </a:lnTo>
                    <a:lnTo>
                      <a:pt x="4645672" y="853729"/>
                    </a:lnTo>
                    <a:lnTo>
                      <a:pt x="4645672" y="836394"/>
                    </a:lnTo>
                    <a:lnTo>
                      <a:pt x="4736679" y="836394"/>
                    </a:lnTo>
                    <a:lnTo>
                      <a:pt x="4736679" y="797391"/>
                    </a:lnTo>
                    <a:lnTo>
                      <a:pt x="4758347" y="797391"/>
                    </a:lnTo>
                    <a:lnTo>
                      <a:pt x="4758347" y="784391"/>
                    </a:lnTo>
                    <a:lnTo>
                      <a:pt x="4771348" y="784391"/>
                    </a:lnTo>
                    <a:lnTo>
                      <a:pt x="4767015" y="749721"/>
                    </a:lnTo>
                    <a:lnTo>
                      <a:pt x="4801684" y="749721"/>
                    </a:lnTo>
                    <a:lnTo>
                      <a:pt x="4801684" y="723719"/>
                    </a:lnTo>
                    <a:lnTo>
                      <a:pt x="4814685" y="723719"/>
                    </a:lnTo>
                    <a:lnTo>
                      <a:pt x="4810351" y="710718"/>
                    </a:lnTo>
                    <a:lnTo>
                      <a:pt x="4823352" y="710718"/>
                    </a:lnTo>
                    <a:lnTo>
                      <a:pt x="4823352" y="697718"/>
                    </a:lnTo>
                    <a:lnTo>
                      <a:pt x="4858021" y="697718"/>
                    </a:lnTo>
                    <a:lnTo>
                      <a:pt x="4849354" y="684717"/>
                    </a:lnTo>
                    <a:lnTo>
                      <a:pt x="4875356" y="684717"/>
                    </a:lnTo>
                    <a:lnTo>
                      <a:pt x="4875356" y="632713"/>
                    </a:lnTo>
                    <a:lnTo>
                      <a:pt x="4892690" y="632713"/>
                    </a:lnTo>
                    <a:lnTo>
                      <a:pt x="4901358" y="598044"/>
                    </a:lnTo>
                    <a:lnTo>
                      <a:pt x="5022700" y="602377"/>
                    </a:lnTo>
                    <a:lnTo>
                      <a:pt x="5035701" y="585043"/>
                    </a:lnTo>
                    <a:lnTo>
                      <a:pt x="5061703" y="585043"/>
                    </a:lnTo>
                    <a:lnTo>
                      <a:pt x="5061703" y="550373"/>
                    </a:lnTo>
                    <a:lnTo>
                      <a:pt x="5161377" y="560397"/>
                    </a:lnTo>
                    <a:lnTo>
                      <a:pt x="5161377" y="485369"/>
                    </a:lnTo>
                    <a:lnTo>
                      <a:pt x="5196046" y="485369"/>
                    </a:lnTo>
                    <a:lnTo>
                      <a:pt x="5191712" y="429031"/>
                    </a:lnTo>
                    <a:lnTo>
                      <a:pt x="5200379" y="429031"/>
                    </a:lnTo>
                    <a:lnTo>
                      <a:pt x="5196046" y="403029"/>
                    </a:lnTo>
                    <a:lnTo>
                      <a:pt x="5243716" y="403029"/>
                    </a:lnTo>
                    <a:lnTo>
                      <a:pt x="5243716" y="385695"/>
                    </a:lnTo>
                    <a:lnTo>
                      <a:pt x="5291386" y="385695"/>
                    </a:lnTo>
                    <a:lnTo>
                      <a:pt x="5287052" y="333691"/>
                    </a:lnTo>
                    <a:lnTo>
                      <a:pt x="5300053" y="316356"/>
                    </a:lnTo>
                    <a:lnTo>
                      <a:pt x="5300053" y="299022"/>
                    </a:lnTo>
                    <a:lnTo>
                      <a:pt x="5317388" y="299022"/>
                    </a:lnTo>
                    <a:lnTo>
                      <a:pt x="5317388" y="277354"/>
                    </a:lnTo>
                    <a:lnTo>
                      <a:pt x="5386726" y="277354"/>
                    </a:lnTo>
                    <a:lnTo>
                      <a:pt x="5386726" y="234017"/>
                    </a:lnTo>
                    <a:lnTo>
                      <a:pt x="5434396" y="229683"/>
                    </a:lnTo>
                    <a:lnTo>
                      <a:pt x="5430063" y="195014"/>
                    </a:lnTo>
                    <a:lnTo>
                      <a:pt x="5443064" y="195014"/>
                    </a:lnTo>
                    <a:lnTo>
                      <a:pt x="5456065" y="195014"/>
                    </a:lnTo>
                    <a:lnTo>
                      <a:pt x="5456065" y="130009"/>
                    </a:lnTo>
                    <a:lnTo>
                      <a:pt x="5568740" y="130009"/>
                    </a:lnTo>
                    <a:lnTo>
                      <a:pt x="5573073" y="82339"/>
                    </a:lnTo>
                    <a:lnTo>
                      <a:pt x="5642412" y="82339"/>
                    </a:lnTo>
                    <a:lnTo>
                      <a:pt x="5655413" y="52004"/>
                    </a:lnTo>
                    <a:lnTo>
                      <a:pt x="5664080" y="52004"/>
                    </a:lnTo>
                    <a:lnTo>
                      <a:pt x="5660947" y="0"/>
                    </a:lnTo>
                  </a:path>
                </a:pathLst>
              </a:custGeom>
              <a:ln>
                <a:headEnd/>
                <a:tailEnd/>
              </a:ln>
              <a:extLst>
                <a:ext uri="{909E8E84-426E-40DD-AFC4-6F175D3DCCD1}"/>
              </a:extLst>
            </p:spPr>
            <p:style>
              <a:lnRef idx="3">
                <a:schemeClr val="accent4"/>
              </a:lnRef>
              <a:fillRef idx="0">
                <a:schemeClr val="accent4"/>
              </a:fillRef>
              <a:effectRef idx="2">
                <a:schemeClr val="accent4"/>
              </a:effectRef>
              <a:fontRef idx="minor">
                <a:schemeClr val="tx1"/>
              </a:fontRef>
            </p:style>
            <p:txBody>
              <a:bodyPr wrap="none" anchor="ctr"/>
              <a:lstStyle/>
              <a:p>
                <a:pPr algn="l" fontAlgn="auto">
                  <a:spcBef>
                    <a:spcPts val="0"/>
                  </a:spcBef>
                  <a:spcAft>
                    <a:spcPts val="0"/>
                  </a:spcAft>
                  <a:defRPr/>
                </a:pPr>
                <a:endParaRPr lang="en-GB">
                  <a:solidFill>
                    <a:srgbClr val="738AC8">
                      <a:lumMod val="75000"/>
                    </a:srgbClr>
                  </a:solidFill>
                </a:endParaRPr>
              </a:p>
            </p:txBody>
          </p:sp>
          <p:sp>
            <p:nvSpPr>
              <p:cNvPr id="11343" name="Freeform 6"/>
              <p:cNvSpPr>
                <a:spLocks/>
              </p:cNvSpPr>
              <p:nvPr/>
            </p:nvSpPr>
            <p:spPr bwMode="auto">
              <a:xfrm>
                <a:off x="7252705" y="2535980"/>
                <a:ext cx="1098596" cy="795988"/>
              </a:xfrm>
              <a:custGeom>
                <a:avLst/>
                <a:gdLst>
                  <a:gd name="T0" fmla="*/ 0 w 1098596"/>
                  <a:gd name="T1" fmla="*/ 795988 h 795988"/>
                  <a:gd name="T2" fmla="*/ 65784 w 1098596"/>
                  <a:gd name="T3" fmla="*/ 795988 h 795988"/>
                  <a:gd name="T4" fmla="*/ 65784 w 1098596"/>
                  <a:gd name="T5" fmla="*/ 776253 h 795988"/>
                  <a:gd name="T6" fmla="*/ 72363 w 1098596"/>
                  <a:gd name="T7" fmla="*/ 776253 h 795988"/>
                  <a:gd name="T8" fmla="*/ 72363 w 1098596"/>
                  <a:gd name="T9" fmla="*/ 766385 h 795988"/>
                  <a:gd name="T10" fmla="*/ 154593 w 1098596"/>
                  <a:gd name="T11" fmla="*/ 766385 h 795988"/>
                  <a:gd name="T12" fmla="*/ 154593 w 1098596"/>
                  <a:gd name="T13" fmla="*/ 740072 h 795988"/>
                  <a:gd name="T14" fmla="*/ 154593 w 1098596"/>
                  <a:gd name="T15" fmla="*/ 740072 h 795988"/>
                  <a:gd name="T16" fmla="*/ 177617 w 1098596"/>
                  <a:gd name="T17" fmla="*/ 743361 h 795988"/>
                  <a:gd name="T18" fmla="*/ 233534 w 1098596"/>
                  <a:gd name="T19" fmla="*/ 743361 h 795988"/>
                  <a:gd name="T20" fmla="*/ 233534 w 1098596"/>
                  <a:gd name="T21" fmla="*/ 723626 h 795988"/>
                  <a:gd name="T22" fmla="*/ 243401 w 1098596"/>
                  <a:gd name="T23" fmla="*/ 723626 h 795988"/>
                  <a:gd name="T24" fmla="*/ 240112 w 1098596"/>
                  <a:gd name="T25" fmla="*/ 680866 h 795988"/>
                  <a:gd name="T26" fmla="*/ 348656 w 1098596"/>
                  <a:gd name="T27" fmla="*/ 690734 h 795988"/>
                  <a:gd name="T28" fmla="*/ 345367 w 1098596"/>
                  <a:gd name="T29" fmla="*/ 628239 h 795988"/>
                  <a:gd name="T30" fmla="*/ 460489 w 1098596"/>
                  <a:gd name="T31" fmla="*/ 628239 h 795988"/>
                  <a:gd name="T32" fmla="*/ 460489 w 1098596"/>
                  <a:gd name="T33" fmla="*/ 608503 h 795988"/>
                  <a:gd name="T34" fmla="*/ 467068 w 1098596"/>
                  <a:gd name="T35" fmla="*/ 608503 h 795988"/>
                  <a:gd name="T36" fmla="*/ 467068 w 1098596"/>
                  <a:gd name="T37" fmla="*/ 592057 h 795988"/>
                  <a:gd name="T38" fmla="*/ 483514 w 1098596"/>
                  <a:gd name="T39" fmla="*/ 592057 h 795988"/>
                  <a:gd name="T40" fmla="*/ 480224 w 1098596"/>
                  <a:gd name="T41" fmla="*/ 578901 h 795988"/>
                  <a:gd name="T42" fmla="*/ 490092 w 1098596"/>
                  <a:gd name="T43" fmla="*/ 578901 h 795988"/>
                  <a:gd name="T44" fmla="*/ 490092 w 1098596"/>
                  <a:gd name="T45" fmla="*/ 559165 h 795988"/>
                  <a:gd name="T46" fmla="*/ 519695 w 1098596"/>
                  <a:gd name="T47" fmla="*/ 559165 h 795988"/>
                  <a:gd name="T48" fmla="*/ 519695 w 1098596"/>
                  <a:gd name="T49" fmla="*/ 519695 h 795988"/>
                  <a:gd name="T50" fmla="*/ 546009 w 1098596"/>
                  <a:gd name="T51" fmla="*/ 519695 h 795988"/>
                  <a:gd name="T52" fmla="*/ 546009 w 1098596"/>
                  <a:gd name="T53" fmla="*/ 519695 h 795988"/>
                  <a:gd name="T54" fmla="*/ 552587 w 1098596"/>
                  <a:gd name="T55" fmla="*/ 509827 h 795988"/>
                  <a:gd name="T56" fmla="*/ 578901 w 1098596"/>
                  <a:gd name="T57" fmla="*/ 509827 h 795988"/>
                  <a:gd name="T58" fmla="*/ 578901 w 1098596"/>
                  <a:gd name="T59" fmla="*/ 480224 h 795988"/>
                  <a:gd name="T60" fmla="*/ 641396 w 1098596"/>
                  <a:gd name="T61" fmla="*/ 480224 h 795988"/>
                  <a:gd name="T62" fmla="*/ 638107 w 1098596"/>
                  <a:gd name="T63" fmla="*/ 460489 h 795988"/>
                  <a:gd name="T64" fmla="*/ 647974 w 1098596"/>
                  <a:gd name="T65" fmla="*/ 460489 h 795988"/>
                  <a:gd name="T66" fmla="*/ 647974 w 1098596"/>
                  <a:gd name="T67" fmla="*/ 450621 h 795988"/>
                  <a:gd name="T68" fmla="*/ 664420 w 1098596"/>
                  <a:gd name="T69" fmla="*/ 450621 h 795988"/>
                  <a:gd name="T70" fmla="*/ 664420 w 1098596"/>
                  <a:gd name="T71" fmla="*/ 421019 h 795988"/>
                  <a:gd name="T72" fmla="*/ 726915 w 1098596"/>
                  <a:gd name="T73" fmla="*/ 421019 h 795988"/>
                  <a:gd name="T74" fmla="*/ 726915 w 1098596"/>
                  <a:gd name="T75" fmla="*/ 404573 h 795988"/>
                  <a:gd name="T76" fmla="*/ 740072 w 1098596"/>
                  <a:gd name="T77" fmla="*/ 404573 h 795988"/>
                  <a:gd name="T78" fmla="*/ 740072 w 1098596"/>
                  <a:gd name="T79" fmla="*/ 374970 h 795988"/>
                  <a:gd name="T80" fmla="*/ 786121 w 1098596"/>
                  <a:gd name="T81" fmla="*/ 374970 h 795988"/>
                  <a:gd name="T82" fmla="*/ 786121 w 1098596"/>
                  <a:gd name="T83" fmla="*/ 355234 h 795988"/>
                  <a:gd name="T84" fmla="*/ 802567 w 1098596"/>
                  <a:gd name="T85" fmla="*/ 355234 h 795988"/>
                  <a:gd name="T86" fmla="*/ 802567 w 1098596"/>
                  <a:gd name="T87" fmla="*/ 319053 h 795988"/>
                  <a:gd name="T88" fmla="*/ 812435 w 1098596"/>
                  <a:gd name="T89" fmla="*/ 319053 h 795988"/>
                  <a:gd name="T90" fmla="*/ 812435 w 1098596"/>
                  <a:gd name="T91" fmla="*/ 305896 h 795988"/>
                  <a:gd name="T92" fmla="*/ 832170 w 1098596"/>
                  <a:gd name="T93" fmla="*/ 305896 h 795988"/>
                  <a:gd name="T94" fmla="*/ 838748 w 1098596"/>
                  <a:gd name="T95" fmla="*/ 253269 h 795988"/>
                  <a:gd name="T96" fmla="*/ 871640 w 1098596"/>
                  <a:gd name="T97" fmla="*/ 253269 h 795988"/>
                  <a:gd name="T98" fmla="*/ 871640 w 1098596"/>
                  <a:gd name="T99" fmla="*/ 220377 h 795988"/>
                  <a:gd name="T100" fmla="*/ 888086 w 1098596"/>
                  <a:gd name="T101" fmla="*/ 217088 h 795988"/>
                  <a:gd name="T102" fmla="*/ 888086 w 1098596"/>
                  <a:gd name="T103" fmla="*/ 190774 h 795988"/>
                  <a:gd name="T104" fmla="*/ 924268 w 1098596"/>
                  <a:gd name="T105" fmla="*/ 187485 h 795988"/>
                  <a:gd name="T106" fmla="*/ 924268 w 1098596"/>
                  <a:gd name="T107" fmla="*/ 161171 h 795988"/>
                  <a:gd name="T108" fmla="*/ 983473 w 1098596"/>
                  <a:gd name="T109" fmla="*/ 161171 h 795988"/>
                  <a:gd name="T110" fmla="*/ 980184 w 1098596"/>
                  <a:gd name="T111" fmla="*/ 121701 h 795988"/>
                  <a:gd name="T112" fmla="*/ 1065704 w 1098596"/>
                  <a:gd name="T113" fmla="*/ 121701 h 795988"/>
                  <a:gd name="T114" fmla="*/ 1062414 w 1098596"/>
                  <a:gd name="T115" fmla="*/ 75652 h 795988"/>
                  <a:gd name="T116" fmla="*/ 1092017 w 1098596"/>
                  <a:gd name="T117" fmla="*/ 78941 h 795988"/>
                  <a:gd name="T118" fmla="*/ 1085439 w 1098596"/>
                  <a:gd name="T119" fmla="*/ 59206 h 795988"/>
                  <a:gd name="T120" fmla="*/ 1098596 w 1098596"/>
                  <a:gd name="T121" fmla="*/ 62495 h 795988"/>
                  <a:gd name="T122" fmla="*/ 1098596 w 1098596"/>
                  <a:gd name="T123" fmla="*/ 0 h 7959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098596" h="795988">
                    <a:moveTo>
                      <a:pt x="0" y="795988"/>
                    </a:moveTo>
                    <a:lnTo>
                      <a:pt x="65784" y="795988"/>
                    </a:lnTo>
                    <a:lnTo>
                      <a:pt x="65784" y="776253"/>
                    </a:lnTo>
                    <a:lnTo>
                      <a:pt x="72363" y="776253"/>
                    </a:lnTo>
                    <a:lnTo>
                      <a:pt x="72363" y="766385"/>
                    </a:lnTo>
                    <a:lnTo>
                      <a:pt x="154593" y="766385"/>
                    </a:lnTo>
                    <a:lnTo>
                      <a:pt x="154593" y="740072"/>
                    </a:lnTo>
                    <a:lnTo>
                      <a:pt x="177617" y="743361"/>
                    </a:lnTo>
                    <a:lnTo>
                      <a:pt x="233534" y="743361"/>
                    </a:lnTo>
                    <a:lnTo>
                      <a:pt x="233534" y="723626"/>
                    </a:lnTo>
                    <a:lnTo>
                      <a:pt x="243401" y="723626"/>
                    </a:lnTo>
                    <a:lnTo>
                      <a:pt x="240112" y="680866"/>
                    </a:lnTo>
                    <a:lnTo>
                      <a:pt x="348656" y="690734"/>
                    </a:lnTo>
                    <a:lnTo>
                      <a:pt x="345367" y="628239"/>
                    </a:lnTo>
                    <a:lnTo>
                      <a:pt x="460489" y="628239"/>
                    </a:lnTo>
                    <a:lnTo>
                      <a:pt x="460489" y="608503"/>
                    </a:lnTo>
                    <a:lnTo>
                      <a:pt x="467068" y="608503"/>
                    </a:lnTo>
                    <a:lnTo>
                      <a:pt x="467068" y="592057"/>
                    </a:lnTo>
                    <a:lnTo>
                      <a:pt x="483514" y="592057"/>
                    </a:lnTo>
                    <a:lnTo>
                      <a:pt x="480224" y="578901"/>
                    </a:lnTo>
                    <a:lnTo>
                      <a:pt x="490092" y="578901"/>
                    </a:lnTo>
                    <a:lnTo>
                      <a:pt x="490092" y="559165"/>
                    </a:lnTo>
                    <a:lnTo>
                      <a:pt x="519695" y="559165"/>
                    </a:lnTo>
                    <a:lnTo>
                      <a:pt x="519695" y="519695"/>
                    </a:lnTo>
                    <a:lnTo>
                      <a:pt x="546009" y="519695"/>
                    </a:lnTo>
                    <a:lnTo>
                      <a:pt x="552587" y="509827"/>
                    </a:lnTo>
                    <a:lnTo>
                      <a:pt x="578901" y="509827"/>
                    </a:lnTo>
                    <a:lnTo>
                      <a:pt x="578901" y="480224"/>
                    </a:lnTo>
                    <a:lnTo>
                      <a:pt x="641396" y="480224"/>
                    </a:lnTo>
                    <a:lnTo>
                      <a:pt x="638107" y="460489"/>
                    </a:lnTo>
                    <a:lnTo>
                      <a:pt x="647974" y="460489"/>
                    </a:lnTo>
                    <a:lnTo>
                      <a:pt x="647974" y="450621"/>
                    </a:lnTo>
                    <a:lnTo>
                      <a:pt x="664420" y="450621"/>
                    </a:lnTo>
                    <a:lnTo>
                      <a:pt x="664420" y="421019"/>
                    </a:lnTo>
                    <a:lnTo>
                      <a:pt x="726915" y="421019"/>
                    </a:lnTo>
                    <a:lnTo>
                      <a:pt x="726915" y="404573"/>
                    </a:lnTo>
                    <a:lnTo>
                      <a:pt x="740072" y="404573"/>
                    </a:lnTo>
                    <a:lnTo>
                      <a:pt x="740072" y="374970"/>
                    </a:lnTo>
                    <a:lnTo>
                      <a:pt x="786121" y="374970"/>
                    </a:lnTo>
                    <a:lnTo>
                      <a:pt x="786121" y="355234"/>
                    </a:lnTo>
                    <a:lnTo>
                      <a:pt x="802567" y="355234"/>
                    </a:lnTo>
                    <a:lnTo>
                      <a:pt x="802567" y="319053"/>
                    </a:lnTo>
                    <a:lnTo>
                      <a:pt x="812435" y="319053"/>
                    </a:lnTo>
                    <a:lnTo>
                      <a:pt x="812435" y="305896"/>
                    </a:lnTo>
                    <a:lnTo>
                      <a:pt x="832170" y="305896"/>
                    </a:lnTo>
                    <a:lnTo>
                      <a:pt x="838748" y="253269"/>
                    </a:lnTo>
                    <a:lnTo>
                      <a:pt x="871640" y="253269"/>
                    </a:lnTo>
                    <a:lnTo>
                      <a:pt x="871640" y="220377"/>
                    </a:lnTo>
                    <a:lnTo>
                      <a:pt x="888086" y="217088"/>
                    </a:lnTo>
                    <a:lnTo>
                      <a:pt x="888086" y="190774"/>
                    </a:lnTo>
                    <a:lnTo>
                      <a:pt x="924268" y="187485"/>
                    </a:lnTo>
                    <a:lnTo>
                      <a:pt x="924268" y="161171"/>
                    </a:lnTo>
                    <a:lnTo>
                      <a:pt x="983473" y="161171"/>
                    </a:lnTo>
                    <a:lnTo>
                      <a:pt x="980184" y="121701"/>
                    </a:lnTo>
                    <a:lnTo>
                      <a:pt x="1065704" y="121701"/>
                    </a:lnTo>
                    <a:lnTo>
                      <a:pt x="1062414" y="75652"/>
                    </a:lnTo>
                    <a:lnTo>
                      <a:pt x="1092017" y="78941"/>
                    </a:lnTo>
                    <a:lnTo>
                      <a:pt x="1085439" y="59206"/>
                    </a:lnTo>
                    <a:lnTo>
                      <a:pt x="1098596" y="62495"/>
                    </a:lnTo>
                    <a:lnTo>
                      <a:pt x="1098596" y="0"/>
                    </a:lnTo>
                  </a:path>
                </a:pathLst>
              </a:custGeom>
              <a:ln>
                <a:headEnd/>
                <a:tailEnd/>
              </a:ln>
              <a:extLst>
                <a:ext uri="{909E8E84-426E-40DD-AFC4-6F175D3DCCD1}"/>
              </a:extLst>
            </p:spPr>
            <p:style>
              <a:lnRef idx="3">
                <a:schemeClr val="accent4"/>
              </a:lnRef>
              <a:fillRef idx="0">
                <a:schemeClr val="accent4"/>
              </a:fillRef>
              <a:effectRef idx="2">
                <a:schemeClr val="accent4"/>
              </a:effectRef>
              <a:fontRef idx="minor">
                <a:schemeClr val="tx1"/>
              </a:fontRef>
            </p:style>
            <p:txBody>
              <a:bodyPr wrap="none" anchor="ctr"/>
              <a:lstStyle/>
              <a:p>
                <a:pPr algn="l" fontAlgn="auto">
                  <a:spcBef>
                    <a:spcPts val="0"/>
                  </a:spcBef>
                  <a:spcAft>
                    <a:spcPts val="0"/>
                  </a:spcAft>
                  <a:defRPr/>
                </a:pPr>
                <a:endParaRPr lang="en-GB">
                  <a:solidFill>
                    <a:srgbClr val="738AC8">
                      <a:lumMod val="75000"/>
                    </a:srgbClr>
                  </a:solidFill>
                </a:endParaRPr>
              </a:p>
            </p:txBody>
          </p:sp>
        </p:grpSp>
        <p:grpSp>
          <p:nvGrpSpPr>
            <p:cNvPr id="34893" name="Group 20001"/>
            <p:cNvGrpSpPr>
              <a:grpSpLocks/>
            </p:cNvGrpSpPr>
            <p:nvPr/>
          </p:nvGrpSpPr>
          <p:grpSpPr bwMode="auto">
            <a:xfrm>
              <a:off x="2257023" y="3423883"/>
              <a:ext cx="5000615" cy="1620854"/>
              <a:chOff x="1586116" y="3623673"/>
              <a:chExt cx="6803096" cy="2231087"/>
            </a:xfrm>
          </p:grpSpPr>
          <p:sp>
            <p:nvSpPr>
              <p:cNvPr id="11339" name="Freeform 3"/>
              <p:cNvSpPr>
                <a:spLocks/>
              </p:cNvSpPr>
              <p:nvPr/>
            </p:nvSpPr>
            <p:spPr bwMode="auto">
              <a:xfrm>
                <a:off x="1586116" y="4905691"/>
                <a:ext cx="4160303" cy="949069"/>
              </a:xfrm>
              <a:custGeom>
                <a:avLst/>
                <a:gdLst>
                  <a:gd name="T0" fmla="*/ 95340 w 4160303"/>
                  <a:gd name="T1" fmla="*/ 949069 h 949069"/>
                  <a:gd name="T2" fmla="*/ 151677 w 4160303"/>
                  <a:gd name="T3" fmla="*/ 927401 h 949069"/>
                  <a:gd name="T4" fmla="*/ 216682 w 4160303"/>
                  <a:gd name="T5" fmla="*/ 918734 h 949069"/>
                  <a:gd name="T6" fmla="*/ 316356 w 4160303"/>
                  <a:gd name="T7" fmla="*/ 905733 h 949069"/>
                  <a:gd name="T8" fmla="*/ 481035 w 4160303"/>
                  <a:gd name="T9" fmla="*/ 901399 h 949069"/>
                  <a:gd name="T10" fmla="*/ 638091 w 4160303"/>
                  <a:gd name="T11" fmla="*/ 879887 h 949069"/>
                  <a:gd name="T12" fmla="*/ 827727 w 4160303"/>
                  <a:gd name="T13" fmla="*/ 858063 h 949069"/>
                  <a:gd name="T14" fmla="*/ 988072 w 4160303"/>
                  <a:gd name="T15" fmla="*/ 849395 h 949069"/>
                  <a:gd name="T16" fmla="*/ 1126748 w 4160303"/>
                  <a:gd name="T17" fmla="*/ 845062 h 949069"/>
                  <a:gd name="T18" fmla="*/ 1196087 w 4160303"/>
                  <a:gd name="T19" fmla="*/ 801725 h 949069"/>
                  <a:gd name="T20" fmla="*/ 1239423 w 4160303"/>
                  <a:gd name="T21" fmla="*/ 788724 h 949069"/>
                  <a:gd name="T22" fmla="*/ 1369433 w 4160303"/>
                  <a:gd name="T23" fmla="*/ 771390 h 949069"/>
                  <a:gd name="T24" fmla="*/ 1417103 w 4160303"/>
                  <a:gd name="T25" fmla="*/ 741054 h 949069"/>
                  <a:gd name="T26" fmla="*/ 1473440 w 4160303"/>
                  <a:gd name="T27" fmla="*/ 732387 h 949069"/>
                  <a:gd name="T28" fmla="*/ 1612117 w 4160303"/>
                  <a:gd name="T29" fmla="*/ 732387 h 949069"/>
                  <a:gd name="T30" fmla="*/ 1629452 w 4160303"/>
                  <a:gd name="T31" fmla="*/ 689050 h 949069"/>
                  <a:gd name="T32" fmla="*/ 1772462 w 4160303"/>
                  <a:gd name="T33" fmla="*/ 671716 h 949069"/>
                  <a:gd name="T34" fmla="*/ 1833133 w 4160303"/>
                  <a:gd name="T35" fmla="*/ 641380 h 949069"/>
                  <a:gd name="T36" fmla="*/ 2125576 w 4160303"/>
                  <a:gd name="T37" fmla="*/ 611201 h 949069"/>
                  <a:gd name="T38" fmla="*/ 2158157 w 4160303"/>
                  <a:gd name="T39" fmla="*/ 585043 h 949069"/>
                  <a:gd name="T40" fmla="*/ 2179825 w 4160303"/>
                  <a:gd name="T41" fmla="*/ 563374 h 949069"/>
                  <a:gd name="T42" fmla="*/ 2249164 w 4160303"/>
                  <a:gd name="T43" fmla="*/ 550373 h 949069"/>
                  <a:gd name="T44" fmla="*/ 2353171 w 4160303"/>
                  <a:gd name="T45" fmla="*/ 533039 h 949069"/>
                  <a:gd name="T46" fmla="*/ 2409509 w 4160303"/>
                  <a:gd name="T47" fmla="*/ 520038 h 949069"/>
                  <a:gd name="T48" fmla="*/ 2504849 w 4160303"/>
                  <a:gd name="T49" fmla="*/ 512571 h 949069"/>
                  <a:gd name="T50" fmla="*/ 2564865 w 4160303"/>
                  <a:gd name="T51" fmla="*/ 498480 h 949069"/>
                  <a:gd name="T52" fmla="*/ 2634858 w 4160303"/>
                  <a:gd name="T53" fmla="*/ 472368 h 949069"/>
                  <a:gd name="T54" fmla="*/ 2704197 w 4160303"/>
                  <a:gd name="T55" fmla="*/ 450700 h 949069"/>
                  <a:gd name="T56" fmla="*/ 2743200 w 4160303"/>
                  <a:gd name="T57" fmla="*/ 437699 h 949069"/>
                  <a:gd name="T58" fmla="*/ 2790870 w 4160303"/>
                  <a:gd name="T59" fmla="*/ 420364 h 949069"/>
                  <a:gd name="T60" fmla="*/ 2855875 w 4160303"/>
                  <a:gd name="T61" fmla="*/ 385695 h 949069"/>
                  <a:gd name="T62" fmla="*/ 2946881 w 4160303"/>
                  <a:gd name="T63" fmla="*/ 368360 h 949069"/>
                  <a:gd name="T64" fmla="*/ 2959882 w 4160303"/>
                  <a:gd name="T65" fmla="*/ 359693 h 949069"/>
                  <a:gd name="T66" fmla="*/ 3029220 w 4160303"/>
                  <a:gd name="T67" fmla="*/ 359693 h 949069"/>
                  <a:gd name="T68" fmla="*/ 3167897 w 4160303"/>
                  <a:gd name="T69" fmla="*/ 338025 h 949069"/>
                  <a:gd name="T70" fmla="*/ 3176565 w 4160303"/>
                  <a:gd name="T71" fmla="*/ 312023 h 949069"/>
                  <a:gd name="T72" fmla="*/ 3211234 w 4160303"/>
                  <a:gd name="T73" fmla="*/ 303355 h 949069"/>
                  <a:gd name="T74" fmla="*/ 3362911 w 4160303"/>
                  <a:gd name="T75" fmla="*/ 281687 h 949069"/>
                  <a:gd name="T76" fmla="*/ 3414915 w 4160303"/>
                  <a:gd name="T77" fmla="*/ 255685 h 949069"/>
                  <a:gd name="T78" fmla="*/ 3527590 w 4160303"/>
                  <a:gd name="T79" fmla="*/ 225350 h 949069"/>
                  <a:gd name="T80" fmla="*/ 3566593 w 4160303"/>
                  <a:gd name="T81" fmla="*/ 195014 h 949069"/>
                  <a:gd name="T82" fmla="*/ 3635931 w 4160303"/>
                  <a:gd name="T83" fmla="*/ 190681 h 949069"/>
                  <a:gd name="T84" fmla="*/ 3661933 w 4160303"/>
                  <a:gd name="T85" fmla="*/ 173346 h 949069"/>
                  <a:gd name="T86" fmla="*/ 3683602 w 4160303"/>
                  <a:gd name="T87" fmla="*/ 156011 h 949069"/>
                  <a:gd name="T88" fmla="*/ 3726938 w 4160303"/>
                  <a:gd name="T89" fmla="*/ 138677 h 949069"/>
                  <a:gd name="T90" fmla="*/ 3744273 w 4160303"/>
                  <a:gd name="T91" fmla="*/ 130009 h 949069"/>
                  <a:gd name="T92" fmla="*/ 3774608 w 4160303"/>
                  <a:gd name="T93" fmla="*/ 117009 h 949069"/>
                  <a:gd name="T94" fmla="*/ 3787609 w 4160303"/>
                  <a:gd name="T95" fmla="*/ 108341 h 949069"/>
                  <a:gd name="T96" fmla="*/ 3874282 w 4160303"/>
                  <a:gd name="T97" fmla="*/ 69338 h 949069"/>
                  <a:gd name="T98" fmla="*/ 3939287 w 4160303"/>
                  <a:gd name="T99" fmla="*/ 43336 h 949069"/>
                  <a:gd name="T100" fmla="*/ 4064963 w 4160303"/>
                  <a:gd name="T101" fmla="*/ 0 h 9490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160303" h="949069">
                    <a:moveTo>
                      <a:pt x="0" y="940402"/>
                    </a:moveTo>
                    <a:lnTo>
                      <a:pt x="95340" y="949069"/>
                    </a:lnTo>
                    <a:lnTo>
                      <a:pt x="95340" y="927401"/>
                    </a:lnTo>
                    <a:lnTo>
                      <a:pt x="151677" y="927401"/>
                    </a:lnTo>
                    <a:lnTo>
                      <a:pt x="151677" y="901399"/>
                    </a:lnTo>
                    <a:lnTo>
                      <a:pt x="216682" y="918734"/>
                    </a:lnTo>
                    <a:lnTo>
                      <a:pt x="216682" y="901399"/>
                    </a:lnTo>
                    <a:lnTo>
                      <a:pt x="316356" y="905733"/>
                    </a:lnTo>
                    <a:lnTo>
                      <a:pt x="316356" y="897065"/>
                    </a:lnTo>
                    <a:lnTo>
                      <a:pt x="481035" y="901399"/>
                    </a:lnTo>
                    <a:lnTo>
                      <a:pt x="472367" y="879731"/>
                    </a:lnTo>
                    <a:lnTo>
                      <a:pt x="638091" y="879887"/>
                    </a:lnTo>
                    <a:cubicBezTo>
                      <a:pt x="642076" y="869723"/>
                      <a:pt x="618441" y="853032"/>
                      <a:pt x="650047" y="849395"/>
                    </a:cubicBezTo>
                    <a:cubicBezTo>
                      <a:pt x="681653" y="845758"/>
                      <a:pt x="768500" y="855174"/>
                      <a:pt x="827727" y="858063"/>
                    </a:cubicBezTo>
                    <a:lnTo>
                      <a:pt x="832060" y="853729"/>
                    </a:lnTo>
                    <a:lnTo>
                      <a:pt x="988072" y="849395"/>
                    </a:lnTo>
                    <a:lnTo>
                      <a:pt x="983738" y="840728"/>
                    </a:lnTo>
                    <a:lnTo>
                      <a:pt x="1126748" y="845062"/>
                    </a:lnTo>
                    <a:lnTo>
                      <a:pt x="1131082" y="801725"/>
                    </a:lnTo>
                    <a:lnTo>
                      <a:pt x="1196087" y="801725"/>
                    </a:lnTo>
                    <a:lnTo>
                      <a:pt x="1200420" y="784391"/>
                    </a:lnTo>
                    <a:lnTo>
                      <a:pt x="1239423" y="788724"/>
                    </a:lnTo>
                    <a:lnTo>
                      <a:pt x="1248091" y="771390"/>
                    </a:lnTo>
                    <a:lnTo>
                      <a:pt x="1369433" y="771390"/>
                    </a:lnTo>
                    <a:lnTo>
                      <a:pt x="1373766" y="736720"/>
                    </a:lnTo>
                    <a:lnTo>
                      <a:pt x="1417103" y="741054"/>
                    </a:lnTo>
                    <a:lnTo>
                      <a:pt x="1421437" y="728053"/>
                    </a:lnTo>
                    <a:lnTo>
                      <a:pt x="1473440" y="732387"/>
                    </a:lnTo>
                    <a:lnTo>
                      <a:pt x="1473440" y="719386"/>
                    </a:lnTo>
                    <a:lnTo>
                      <a:pt x="1612117" y="732387"/>
                    </a:lnTo>
                    <a:lnTo>
                      <a:pt x="1616451" y="689050"/>
                    </a:lnTo>
                    <a:lnTo>
                      <a:pt x="1629452" y="689050"/>
                    </a:lnTo>
                    <a:lnTo>
                      <a:pt x="1629452" y="671716"/>
                    </a:lnTo>
                    <a:lnTo>
                      <a:pt x="1772462" y="671716"/>
                    </a:lnTo>
                    <a:lnTo>
                      <a:pt x="1781129" y="641380"/>
                    </a:lnTo>
                    <a:lnTo>
                      <a:pt x="1833133" y="641380"/>
                    </a:lnTo>
                    <a:lnTo>
                      <a:pt x="1846134" y="611201"/>
                    </a:lnTo>
                    <a:cubicBezTo>
                      <a:pt x="1938185" y="616683"/>
                      <a:pt x="2030236" y="605719"/>
                      <a:pt x="2125576" y="611201"/>
                    </a:cubicBezTo>
                    <a:lnTo>
                      <a:pt x="2136489" y="585043"/>
                    </a:lnTo>
                    <a:lnTo>
                      <a:pt x="2158157" y="585043"/>
                    </a:lnTo>
                    <a:lnTo>
                      <a:pt x="2162491" y="563374"/>
                    </a:lnTo>
                    <a:lnTo>
                      <a:pt x="2179825" y="563374"/>
                    </a:lnTo>
                    <a:lnTo>
                      <a:pt x="2188493" y="550373"/>
                    </a:lnTo>
                    <a:lnTo>
                      <a:pt x="2249164" y="550373"/>
                    </a:lnTo>
                    <a:lnTo>
                      <a:pt x="2262165" y="533039"/>
                    </a:lnTo>
                    <a:lnTo>
                      <a:pt x="2353171" y="533039"/>
                    </a:lnTo>
                    <a:lnTo>
                      <a:pt x="2353171" y="520038"/>
                    </a:lnTo>
                    <a:lnTo>
                      <a:pt x="2409509" y="520038"/>
                    </a:lnTo>
                    <a:lnTo>
                      <a:pt x="2425955" y="502703"/>
                    </a:lnTo>
                    <a:lnTo>
                      <a:pt x="2504849" y="512571"/>
                    </a:lnTo>
                    <a:lnTo>
                      <a:pt x="2499315" y="498526"/>
                    </a:lnTo>
                    <a:lnTo>
                      <a:pt x="2564865" y="498480"/>
                    </a:lnTo>
                    <a:lnTo>
                      <a:pt x="2630525" y="485369"/>
                    </a:lnTo>
                    <a:lnTo>
                      <a:pt x="2634858" y="472368"/>
                    </a:lnTo>
                    <a:lnTo>
                      <a:pt x="2704197" y="472368"/>
                    </a:lnTo>
                    <a:lnTo>
                      <a:pt x="2704197" y="450700"/>
                    </a:lnTo>
                    <a:lnTo>
                      <a:pt x="2738866" y="450700"/>
                    </a:lnTo>
                    <a:lnTo>
                      <a:pt x="2743200" y="437699"/>
                    </a:lnTo>
                    <a:lnTo>
                      <a:pt x="2786536" y="437699"/>
                    </a:lnTo>
                    <a:lnTo>
                      <a:pt x="2790870" y="420364"/>
                    </a:lnTo>
                    <a:lnTo>
                      <a:pt x="2860208" y="416030"/>
                    </a:lnTo>
                    <a:lnTo>
                      <a:pt x="2855875" y="385695"/>
                    </a:lnTo>
                    <a:lnTo>
                      <a:pt x="2938214" y="385695"/>
                    </a:lnTo>
                    <a:lnTo>
                      <a:pt x="2946881" y="368360"/>
                    </a:lnTo>
                    <a:lnTo>
                      <a:pt x="2959882" y="368360"/>
                    </a:lnTo>
                    <a:lnTo>
                      <a:pt x="2959882" y="359693"/>
                    </a:lnTo>
                    <a:lnTo>
                      <a:pt x="2998885" y="364027"/>
                    </a:lnTo>
                    <a:lnTo>
                      <a:pt x="3029220" y="359693"/>
                    </a:lnTo>
                    <a:lnTo>
                      <a:pt x="3020553" y="342358"/>
                    </a:lnTo>
                    <a:lnTo>
                      <a:pt x="3167897" y="338025"/>
                    </a:lnTo>
                    <a:lnTo>
                      <a:pt x="3167897" y="325024"/>
                    </a:lnTo>
                    <a:lnTo>
                      <a:pt x="3176565" y="312023"/>
                    </a:lnTo>
                    <a:lnTo>
                      <a:pt x="3211234" y="312023"/>
                    </a:lnTo>
                    <a:lnTo>
                      <a:pt x="3211234" y="303355"/>
                    </a:lnTo>
                    <a:lnTo>
                      <a:pt x="3362911" y="303355"/>
                    </a:lnTo>
                    <a:lnTo>
                      <a:pt x="3362911" y="281687"/>
                    </a:lnTo>
                    <a:lnTo>
                      <a:pt x="3419249" y="286021"/>
                    </a:lnTo>
                    <a:lnTo>
                      <a:pt x="3414915" y="255685"/>
                    </a:lnTo>
                    <a:lnTo>
                      <a:pt x="3523257" y="260019"/>
                    </a:lnTo>
                    <a:lnTo>
                      <a:pt x="3527590" y="225350"/>
                    </a:lnTo>
                    <a:lnTo>
                      <a:pt x="3566593" y="229683"/>
                    </a:lnTo>
                    <a:lnTo>
                      <a:pt x="3566593" y="195014"/>
                    </a:lnTo>
                    <a:lnTo>
                      <a:pt x="3635931" y="195014"/>
                    </a:lnTo>
                    <a:lnTo>
                      <a:pt x="3635931" y="190681"/>
                    </a:lnTo>
                    <a:lnTo>
                      <a:pt x="3661933" y="190681"/>
                    </a:lnTo>
                    <a:lnTo>
                      <a:pt x="3661933" y="173346"/>
                    </a:lnTo>
                    <a:lnTo>
                      <a:pt x="3674934" y="173346"/>
                    </a:lnTo>
                    <a:lnTo>
                      <a:pt x="3683602" y="156011"/>
                    </a:lnTo>
                    <a:lnTo>
                      <a:pt x="3726938" y="156011"/>
                    </a:lnTo>
                    <a:lnTo>
                      <a:pt x="3726938" y="138677"/>
                    </a:lnTo>
                    <a:lnTo>
                      <a:pt x="3744273" y="138677"/>
                    </a:lnTo>
                    <a:lnTo>
                      <a:pt x="3744273" y="130009"/>
                    </a:lnTo>
                    <a:lnTo>
                      <a:pt x="3774608" y="134343"/>
                    </a:lnTo>
                    <a:lnTo>
                      <a:pt x="3774608" y="117009"/>
                    </a:lnTo>
                    <a:lnTo>
                      <a:pt x="3787609" y="117009"/>
                    </a:lnTo>
                    <a:lnTo>
                      <a:pt x="3787609" y="108341"/>
                    </a:lnTo>
                    <a:lnTo>
                      <a:pt x="3869948" y="104007"/>
                    </a:lnTo>
                    <a:lnTo>
                      <a:pt x="3874282" y="69338"/>
                    </a:lnTo>
                    <a:lnTo>
                      <a:pt x="3943620" y="69338"/>
                    </a:lnTo>
                    <a:lnTo>
                      <a:pt x="3939287" y="43336"/>
                    </a:lnTo>
                    <a:lnTo>
                      <a:pt x="4064963" y="43336"/>
                    </a:lnTo>
                    <a:lnTo>
                      <a:pt x="4064963" y="0"/>
                    </a:lnTo>
                    <a:lnTo>
                      <a:pt x="4160303" y="0"/>
                    </a:lnTo>
                  </a:path>
                </a:pathLst>
              </a:custGeom>
              <a:ln>
                <a:headEnd/>
                <a:tailEnd/>
              </a:ln>
              <a:extLst>
                <a:ext uri="{909E8E84-426E-40DD-AFC4-6F175D3DCCD1}"/>
              </a:extLst>
            </p:spPr>
            <p:style>
              <a:lnRef idx="3">
                <a:schemeClr val="accent3"/>
              </a:lnRef>
              <a:fillRef idx="0">
                <a:schemeClr val="accent3"/>
              </a:fillRef>
              <a:effectRef idx="2">
                <a:schemeClr val="accent3"/>
              </a:effectRef>
              <a:fontRef idx="minor">
                <a:schemeClr val="tx1"/>
              </a:fontRef>
            </p:style>
            <p:txBody>
              <a:bodyPr wrap="none" anchor="ctr"/>
              <a:lstStyle/>
              <a:p>
                <a:pPr algn="l" fontAlgn="auto">
                  <a:spcBef>
                    <a:spcPts val="0"/>
                  </a:spcBef>
                  <a:spcAft>
                    <a:spcPts val="0"/>
                  </a:spcAft>
                  <a:defRPr/>
                </a:pPr>
                <a:endParaRPr lang="en-GB">
                  <a:solidFill>
                    <a:srgbClr val="738AC8">
                      <a:lumMod val="75000"/>
                    </a:srgbClr>
                  </a:solidFill>
                </a:endParaRPr>
              </a:p>
            </p:txBody>
          </p:sp>
          <p:sp>
            <p:nvSpPr>
              <p:cNvPr id="11340" name="Freeform 7"/>
              <p:cNvSpPr>
                <a:spLocks/>
              </p:cNvSpPr>
              <p:nvPr/>
            </p:nvSpPr>
            <p:spPr bwMode="auto">
              <a:xfrm>
                <a:off x="5744117" y="3878146"/>
                <a:ext cx="2314498" cy="1028391"/>
              </a:xfrm>
              <a:custGeom>
                <a:avLst/>
                <a:gdLst>
                  <a:gd name="T0" fmla="*/ 0 w 2314498"/>
                  <a:gd name="T1" fmla="*/ 978830 h 1028391"/>
                  <a:gd name="T2" fmla="*/ 84254 w 2314498"/>
                  <a:gd name="T3" fmla="*/ 983786 h 1028391"/>
                  <a:gd name="T4" fmla="*/ 84254 w 2314498"/>
                  <a:gd name="T5" fmla="*/ 951571 h 1028391"/>
                  <a:gd name="T6" fmla="*/ 227981 w 2314498"/>
                  <a:gd name="T7" fmla="*/ 934225 h 1028391"/>
                  <a:gd name="T8" fmla="*/ 242849 w 2314498"/>
                  <a:gd name="T9" fmla="*/ 921834 h 1028391"/>
                  <a:gd name="T10" fmla="*/ 255239 w 2314498"/>
                  <a:gd name="T11" fmla="*/ 906966 h 1028391"/>
                  <a:gd name="T12" fmla="*/ 398966 w 2314498"/>
                  <a:gd name="T13" fmla="*/ 897054 h 1028391"/>
                  <a:gd name="T14" fmla="*/ 458439 w 2314498"/>
                  <a:gd name="T15" fmla="*/ 859883 h 1028391"/>
                  <a:gd name="T16" fmla="*/ 498088 w 2314498"/>
                  <a:gd name="T17" fmla="*/ 835103 h 1028391"/>
                  <a:gd name="T18" fmla="*/ 560039 w 2314498"/>
                  <a:gd name="T19" fmla="*/ 827669 h 1028391"/>
                  <a:gd name="T20" fmla="*/ 582342 w 2314498"/>
                  <a:gd name="T21" fmla="*/ 817756 h 1028391"/>
                  <a:gd name="T22" fmla="*/ 614556 w 2314498"/>
                  <a:gd name="T23" fmla="*/ 788020 h 1028391"/>
                  <a:gd name="T24" fmla="*/ 671551 w 2314498"/>
                  <a:gd name="T25" fmla="*/ 753327 h 1028391"/>
                  <a:gd name="T26" fmla="*/ 696332 w 2314498"/>
                  <a:gd name="T27" fmla="*/ 735981 h 1028391"/>
                  <a:gd name="T28" fmla="*/ 711200 w 2314498"/>
                  <a:gd name="T29" fmla="*/ 718634 h 1028391"/>
                  <a:gd name="T30" fmla="*/ 723590 w 2314498"/>
                  <a:gd name="T31" fmla="*/ 703766 h 1028391"/>
                  <a:gd name="T32" fmla="*/ 731024 w 2314498"/>
                  <a:gd name="T33" fmla="*/ 691376 h 1028391"/>
                  <a:gd name="T34" fmla="*/ 743415 w 2314498"/>
                  <a:gd name="T35" fmla="*/ 676508 h 1028391"/>
                  <a:gd name="T36" fmla="*/ 894576 w 2314498"/>
                  <a:gd name="T37" fmla="*/ 666595 h 1028391"/>
                  <a:gd name="T38" fmla="*/ 904488 w 2314498"/>
                  <a:gd name="T39" fmla="*/ 654205 h 1028391"/>
                  <a:gd name="T40" fmla="*/ 991220 w 2314498"/>
                  <a:gd name="T41" fmla="*/ 639337 h 1028391"/>
                  <a:gd name="T42" fmla="*/ 1008566 w 2314498"/>
                  <a:gd name="T43" fmla="*/ 624469 h 1028391"/>
                  <a:gd name="T44" fmla="*/ 1025912 w 2314498"/>
                  <a:gd name="T45" fmla="*/ 604644 h 1028391"/>
                  <a:gd name="T46" fmla="*/ 1077951 w 2314498"/>
                  <a:gd name="T47" fmla="*/ 562517 h 1028391"/>
                  <a:gd name="T48" fmla="*/ 1100254 w 2314498"/>
                  <a:gd name="T49" fmla="*/ 545171 h 1028391"/>
                  <a:gd name="T50" fmla="*/ 1117600 w 2314498"/>
                  <a:gd name="T51" fmla="*/ 532781 h 1028391"/>
                  <a:gd name="T52" fmla="*/ 1137424 w 2314498"/>
                  <a:gd name="T53" fmla="*/ 525347 h 1028391"/>
                  <a:gd name="T54" fmla="*/ 1144859 w 2314498"/>
                  <a:gd name="T55" fmla="*/ 515434 h 1028391"/>
                  <a:gd name="T56" fmla="*/ 1152293 w 2314498"/>
                  <a:gd name="T57" fmla="*/ 505522 h 1028391"/>
                  <a:gd name="T58" fmla="*/ 1167161 w 2314498"/>
                  <a:gd name="T59" fmla="*/ 495610 h 1028391"/>
                  <a:gd name="T60" fmla="*/ 1241503 w 2314498"/>
                  <a:gd name="T61" fmla="*/ 470830 h 1028391"/>
                  <a:gd name="T62" fmla="*/ 1271239 w 2314498"/>
                  <a:gd name="T63" fmla="*/ 438615 h 1028391"/>
                  <a:gd name="T64" fmla="*/ 1281151 w 2314498"/>
                  <a:gd name="T65" fmla="*/ 428703 h 1028391"/>
                  <a:gd name="T66" fmla="*/ 1296020 w 2314498"/>
                  <a:gd name="T67" fmla="*/ 418791 h 1028391"/>
                  <a:gd name="T68" fmla="*/ 1303454 w 2314498"/>
                  <a:gd name="T69" fmla="*/ 411356 h 1028391"/>
                  <a:gd name="T70" fmla="*/ 1318322 w 2314498"/>
                  <a:gd name="T71" fmla="*/ 381620 h 1028391"/>
                  <a:gd name="T72" fmla="*/ 1355493 w 2314498"/>
                  <a:gd name="T73" fmla="*/ 354361 h 1028391"/>
                  <a:gd name="T74" fmla="*/ 1422400 w 2314498"/>
                  <a:gd name="T75" fmla="*/ 341971 h 1028391"/>
                  <a:gd name="T76" fmla="*/ 1476917 w 2314498"/>
                  <a:gd name="T77" fmla="*/ 327103 h 1028391"/>
                  <a:gd name="T78" fmla="*/ 1486829 w 2314498"/>
                  <a:gd name="T79" fmla="*/ 309756 h 1028391"/>
                  <a:gd name="T80" fmla="*/ 1533912 w 2314498"/>
                  <a:gd name="T81" fmla="*/ 282498 h 1028391"/>
                  <a:gd name="T82" fmla="*/ 1580995 w 2314498"/>
                  <a:gd name="T83" fmla="*/ 272586 h 1028391"/>
                  <a:gd name="T84" fmla="*/ 1583473 w 2314498"/>
                  <a:gd name="T85" fmla="*/ 277542 h 1028391"/>
                  <a:gd name="T86" fmla="*/ 1682595 w 2314498"/>
                  <a:gd name="T87" fmla="*/ 262674 h 1028391"/>
                  <a:gd name="T88" fmla="*/ 1756937 w 2314498"/>
                  <a:gd name="T89" fmla="*/ 260195 h 1028391"/>
                  <a:gd name="T90" fmla="*/ 1779239 w 2314498"/>
                  <a:gd name="T91" fmla="*/ 232937 h 1028391"/>
                  <a:gd name="T92" fmla="*/ 1863493 w 2314498"/>
                  <a:gd name="T93" fmla="*/ 205678 h 1028391"/>
                  <a:gd name="T94" fmla="*/ 1868449 w 2314498"/>
                  <a:gd name="T95" fmla="*/ 195766 h 1028391"/>
                  <a:gd name="T96" fmla="*/ 1955181 w 2314498"/>
                  <a:gd name="T97" fmla="*/ 166030 h 1028391"/>
                  <a:gd name="T98" fmla="*/ 2007220 w 2314498"/>
                  <a:gd name="T99" fmla="*/ 153639 h 1028391"/>
                  <a:gd name="T100" fmla="*/ 2032000 w 2314498"/>
                  <a:gd name="T101" fmla="*/ 123903 h 1028391"/>
                  <a:gd name="T102" fmla="*/ 2059259 w 2314498"/>
                  <a:gd name="T103" fmla="*/ 109034 h 1028391"/>
                  <a:gd name="T104" fmla="*/ 2069171 w 2314498"/>
                  <a:gd name="T105" fmla="*/ 101600 h 1028391"/>
                  <a:gd name="T106" fmla="*/ 2101385 w 2314498"/>
                  <a:gd name="T107" fmla="*/ 86732 h 1028391"/>
                  <a:gd name="T108" fmla="*/ 2155903 w 2314498"/>
                  <a:gd name="T109" fmla="*/ 42127 h 1028391"/>
                  <a:gd name="T110" fmla="*/ 2220332 w 2314498"/>
                  <a:gd name="T111" fmla="*/ 7434 h 1028391"/>
                  <a:gd name="T112" fmla="*/ 2297151 w 2314498"/>
                  <a:gd name="T113" fmla="*/ 0 h 1028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14498" h="1028391">
                    <a:moveTo>
                      <a:pt x="2478" y="1028391"/>
                    </a:moveTo>
                    <a:lnTo>
                      <a:pt x="0" y="978830"/>
                    </a:lnTo>
                    <a:lnTo>
                      <a:pt x="4956" y="981308"/>
                    </a:lnTo>
                    <a:lnTo>
                      <a:pt x="84254" y="983786"/>
                    </a:lnTo>
                    <a:lnTo>
                      <a:pt x="94166" y="954049"/>
                    </a:lnTo>
                    <a:lnTo>
                      <a:pt x="84254" y="951571"/>
                    </a:lnTo>
                    <a:lnTo>
                      <a:pt x="94166" y="936703"/>
                    </a:lnTo>
                    <a:lnTo>
                      <a:pt x="227981" y="934225"/>
                    </a:lnTo>
                    <a:lnTo>
                      <a:pt x="227981" y="921834"/>
                    </a:lnTo>
                    <a:lnTo>
                      <a:pt x="242849" y="921834"/>
                    </a:lnTo>
                    <a:lnTo>
                      <a:pt x="247805" y="909444"/>
                    </a:lnTo>
                    <a:lnTo>
                      <a:pt x="255239" y="906966"/>
                    </a:lnTo>
                    <a:lnTo>
                      <a:pt x="255239" y="894576"/>
                    </a:lnTo>
                    <a:lnTo>
                      <a:pt x="398966" y="897054"/>
                    </a:lnTo>
                    <a:lnTo>
                      <a:pt x="411356" y="859883"/>
                    </a:lnTo>
                    <a:lnTo>
                      <a:pt x="458439" y="859883"/>
                    </a:lnTo>
                    <a:lnTo>
                      <a:pt x="463395" y="835103"/>
                    </a:lnTo>
                    <a:lnTo>
                      <a:pt x="498088" y="835103"/>
                    </a:lnTo>
                    <a:lnTo>
                      <a:pt x="500566" y="827669"/>
                    </a:lnTo>
                    <a:lnTo>
                      <a:pt x="560039" y="827669"/>
                    </a:lnTo>
                    <a:lnTo>
                      <a:pt x="562517" y="817756"/>
                    </a:lnTo>
                    <a:lnTo>
                      <a:pt x="582342" y="817756"/>
                    </a:lnTo>
                    <a:lnTo>
                      <a:pt x="582342" y="788020"/>
                    </a:lnTo>
                    <a:lnTo>
                      <a:pt x="614556" y="788020"/>
                    </a:lnTo>
                    <a:lnTo>
                      <a:pt x="619512" y="760761"/>
                    </a:lnTo>
                    <a:lnTo>
                      <a:pt x="671551" y="753327"/>
                    </a:lnTo>
                    <a:lnTo>
                      <a:pt x="671551" y="735981"/>
                    </a:lnTo>
                    <a:lnTo>
                      <a:pt x="696332" y="735981"/>
                    </a:lnTo>
                    <a:lnTo>
                      <a:pt x="706244" y="718634"/>
                    </a:lnTo>
                    <a:lnTo>
                      <a:pt x="711200" y="718634"/>
                    </a:lnTo>
                    <a:lnTo>
                      <a:pt x="711200" y="703766"/>
                    </a:lnTo>
                    <a:lnTo>
                      <a:pt x="723590" y="703766"/>
                    </a:lnTo>
                    <a:lnTo>
                      <a:pt x="723590" y="691376"/>
                    </a:lnTo>
                    <a:lnTo>
                      <a:pt x="731024" y="691376"/>
                    </a:lnTo>
                    <a:lnTo>
                      <a:pt x="731024" y="676508"/>
                    </a:lnTo>
                    <a:lnTo>
                      <a:pt x="743415" y="676508"/>
                    </a:lnTo>
                    <a:lnTo>
                      <a:pt x="740937" y="666595"/>
                    </a:lnTo>
                    <a:lnTo>
                      <a:pt x="894576" y="666595"/>
                    </a:lnTo>
                    <a:lnTo>
                      <a:pt x="894576" y="654205"/>
                    </a:lnTo>
                    <a:lnTo>
                      <a:pt x="904488" y="654205"/>
                    </a:lnTo>
                    <a:lnTo>
                      <a:pt x="904488" y="639337"/>
                    </a:lnTo>
                    <a:lnTo>
                      <a:pt x="991220" y="639337"/>
                    </a:lnTo>
                    <a:lnTo>
                      <a:pt x="991220" y="624469"/>
                    </a:lnTo>
                    <a:lnTo>
                      <a:pt x="1008566" y="624469"/>
                    </a:lnTo>
                    <a:lnTo>
                      <a:pt x="1011044" y="604644"/>
                    </a:lnTo>
                    <a:lnTo>
                      <a:pt x="1025912" y="604644"/>
                    </a:lnTo>
                    <a:lnTo>
                      <a:pt x="1028390" y="567474"/>
                    </a:lnTo>
                    <a:lnTo>
                      <a:pt x="1077951" y="562517"/>
                    </a:lnTo>
                    <a:lnTo>
                      <a:pt x="1085385" y="545171"/>
                    </a:lnTo>
                    <a:lnTo>
                      <a:pt x="1100254" y="545171"/>
                    </a:lnTo>
                    <a:lnTo>
                      <a:pt x="1100254" y="532781"/>
                    </a:lnTo>
                    <a:lnTo>
                      <a:pt x="1117600" y="532781"/>
                    </a:lnTo>
                    <a:lnTo>
                      <a:pt x="1117600" y="522869"/>
                    </a:lnTo>
                    <a:lnTo>
                      <a:pt x="1137424" y="525347"/>
                    </a:lnTo>
                    <a:lnTo>
                      <a:pt x="1137424" y="515434"/>
                    </a:lnTo>
                    <a:lnTo>
                      <a:pt x="1144859" y="515434"/>
                    </a:lnTo>
                    <a:lnTo>
                      <a:pt x="1144859" y="505522"/>
                    </a:lnTo>
                    <a:lnTo>
                      <a:pt x="1152293" y="505522"/>
                    </a:lnTo>
                    <a:lnTo>
                      <a:pt x="1152293" y="495610"/>
                    </a:lnTo>
                    <a:lnTo>
                      <a:pt x="1167161" y="495610"/>
                    </a:lnTo>
                    <a:lnTo>
                      <a:pt x="1169639" y="470830"/>
                    </a:lnTo>
                    <a:lnTo>
                      <a:pt x="1241503" y="470830"/>
                    </a:lnTo>
                    <a:lnTo>
                      <a:pt x="1239024" y="438615"/>
                    </a:lnTo>
                    <a:lnTo>
                      <a:pt x="1271239" y="438615"/>
                    </a:lnTo>
                    <a:lnTo>
                      <a:pt x="1273717" y="428703"/>
                    </a:lnTo>
                    <a:lnTo>
                      <a:pt x="1281151" y="428703"/>
                    </a:lnTo>
                    <a:lnTo>
                      <a:pt x="1286107" y="418791"/>
                    </a:lnTo>
                    <a:lnTo>
                      <a:pt x="1296020" y="418791"/>
                    </a:lnTo>
                    <a:lnTo>
                      <a:pt x="1296020" y="411356"/>
                    </a:lnTo>
                    <a:lnTo>
                      <a:pt x="1303454" y="411356"/>
                    </a:lnTo>
                    <a:lnTo>
                      <a:pt x="1303454" y="381620"/>
                    </a:lnTo>
                    <a:lnTo>
                      <a:pt x="1318322" y="381620"/>
                    </a:lnTo>
                    <a:lnTo>
                      <a:pt x="1318322" y="359317"/>
                    </a:lnTo>
                    <a:lnTo>
                      <a:pt x="1355493" y="354361"/>
                    </a:lnTo>
                    <a:lnTo>
                      <a:pt x="1362927" y="341971"/>
                    </a:lnTo>
                    <a:lnTo>
                      <a:pt x="1422400" y="341971"/>
                    </a:lnTo>
                    <a:lnTo>
                      <a:pt x="1424878" y="324625"/>
                    </a:lnTo>
                    <a:lnTo>
                      <a:pt x="1476917" y="327103"/>
                    </a:lnTo>
                    <a:lnTo>
                      <a:pt x="1484351" y="312234"/>
                    </a:lnTo>
                    <a:lnTo>
                      <a:pt x="1486829" y="309756"/>
                    </a:lnTo>
                    <a:lnTo>
                      <a:pt x="1499219" y="280020"/>
                    </a:lnTo>
                    <a:lnTo>
                      <a:pt x="1533912" y="282498"/>
                    </a:lnTo>
                    <a:lnTo>
                      <a:pt x="1538868" y="275064"/>
                    </a:lnTo>
                    <a:lnTo>
                      <a:pt x="1580995" y="272586"/>
                    </a:lnTo>
                    <a:lnTo>
                      <a:pt x="1571083" y="277542"/>
                    </a:lnTo>
                    <a:lnTo>
                      <a:pt x="1583473" y="277542"/>
                    </a:lnTo>
                    <a:lnTo>
                      <a:pt x="1580995" y="262674"/>
                    </a:lnTo>
                    <a:lnTo>
                      <a:pt x="1682595" y="262674"/>
                    </a:lnTo>
                    <a:lnTo>
                      <a:pt x="1685073" y="255239"/>
                    </a:lnTo>
                    <a:lnTo>
                      <a:pt x="1756937" y="260195"/>
                    </a:lnTo>
                    <a:lnTo>
                      <a:pt x="1756937" y="232937"/>
                    </a:lnTo>
                    <a:lnTo>
                      <a:pt x="1779239" y="232937"/>
                    </a:lnTo>
                    <a:lnTo>
                      <a:pt x="1776761" y="205678"/>
                    </a:lnTo>
                    <a:lnTo>
                      <a:pt x="1863493" y="205678"/>
                    </a:lnTo>
                    <a:lnTo>
                      <a:pt x="1851102" y="185854"/>
                    </a:lnTo>
                    <a:lnTo>
                      <a:pt x="1868449" y="195766"/>
                    </a:lnTo>
                    <a:lnTo>
                      <a:pt x="1870927" y="166029"/>
                    </a:lnTo>
                    <a:lnTo>
                      <a:pt x="1955181" y="166030"/>
                    </a:lnTo>
                    <a:lnTo>
                      <a:pt x="1947746" y="153639"/>
                    </a:lnTo>
                    <a:lnTo>
                      <a:pt x="2007220" y="153639"/>
                    </a:lnTo>
                    <a:lnTo>
                      <a:pt x="2004742" y="123903"/>
                    </a:lnTo>
                    <a:lnTo>
                      <a:pt x="2032000" y="123903"/>
                    </a:lnTo>
                    <a:lnTo>
                      <a:pt x="2032000" y="109034"/>
                    </a:lnTo>
                    <a:lnTo>
                      <a:pt x="2059259" y="109034"/>
                    </a:lnTo>
                    <a:lnTo>
                      <a:pt x="2059259" y="99122"/>
                    </a:lnTo>
                    <a:lnTo>
                      <a:pt x="2069171" y="101600"/>
                    </a:lnTo>
                    <a:lnTo>
                      <a:pt x="2098907" y="101600"/>
                    </a:lnTo>
                    <a:lnTo>
                      <a:pt x="2101385" y="86732"/>
                    </a:lnTo>
                    <a:lnTo>
                      <a:pt x="2155903" y="89210"/>
                    </a:lnTo>
                    <a:lnTo>
                      <a:pt x="2155903" y="42127"/>
                    </a:lnTo>
                    <a:lnTo>
                      <a:pt x="2220332" y="42127"/>
                    </a:lnTo>
                    <a:lnTo>
                      <a:pt x="2220332" y="7434"/>
                    </a:lnTo>
                    <a:lnTo>
                      <a:pt x="2297151" y="9913"/>
                    </a:lnTo>
                    <a:lnTo>
                      <a:pt x="2297151" y="0"/>
                    </a:lnTo>
                    <a:lnTo>
                      <a:pt x="2314498" y="0"/>
                    </a:lnTo>
                  </a:path>
                </a:pathLst>
              </a:custGeom>
              <a:ln>
                <a:headEnd/>
                <a:tailEnd/>
              </a:ln>
              <a:extLst>
                <a:ext uri="{909E8E84-426E-40DD-AFC4-6F175D3DCCD1}"/>
              </a:extLst>
            </p:spPr>
            <p:style>
              <a:lnRef idx="3">
                <a:schemeClr val="accent3"/>
              </a:lnRef>
              <a:fillRef idx="0">
                <a:schemeClr val="accent3"/>
              </a:fillRef>
              <a:effectRef idx="2">
                <a:schemeClr val="accent3"/>
              </a:effectRef>
              <a:fontRef idx="minor">
                <a:schemeClr val="tx1"/>
              </a:fontRef>
            </p:style>
            <p:txBody>
              <a:bodyPr wrap="none" anchor="ctr"/>
              <a:lstStyle/>
              <a:p>
                <a:pPr algn="l" fontAlgn="auto">
                  <a:spcBef>
                    <a:spcPts val="0"/>
                  </a:spcBef>
                  <a:spcAft>
                    <a:spcPts val="0"/>
                  </a:spcAft>
                  <a:defRPr/>
                </a:pPr>
                <a:endParaRPr lang="en-GB">
                  <a:solidFill>
                    <a:srgbClr val="738AC8">
                      <a:lumMod val="75000"/>
                    </a:srgbClr>
                  </a:solidFill>
                </a:endParaRPr>
              </a:p>
            </p:txBody>
          </p:sp>
          <p:sp>
            <p:nvSpPr>
              <p:cNvPr id="11341" name="Freeform 8"/>
              <p:cNvSpPr>
                <a:spLocks/>
              </p:cNvSpPr>
              <p:nvPr/>
            </p:nvSpPr>
            <p:spPr bwMode="auto">
              <a:xfrm>
                <a:off x="8048410" y="3623673"/>
                <a:ext cx="340802" cy="255501"/>
              </a:xfrm>
              <a:custGeom>
                <a:avLst/>
                <a:gdLst>
                  <a:gd name="T0" fmla="*/ 2188 w 340802"/>
                  <a:gd name="T1" fmla="*/ 255502 h 255500"/>
                  <a:gd name="T2" fmla="*/ 0 w 340802"/>
                  <a:gd name="T3" fmla="*/ 214923 h 255500"/>
                  <a:gd name="T4" fmla="*/ 42419 w 340802"/>
                  <a:gd name="T5" fmla="*/ 217496 h 255500"/>
                  <a:gd name="T6" fmla="*/ 42418 w 340802"/>
                  <a:gd name="T7" fmla="*/ 167743 h 255500"/>
                  <a:gd name="T8" fmla="*/ 124194 w 340802"/>
                  <a:gd name="T9" fmla="*/ 167743 h 255500"/>
                  <a:gd name="T10" fmla="*/ 125850 w 340802"/>
                  <a:gd name="T11" fmla="*/ 137310 h 255500"/>
                  <a:gd name="T12" fmla="*/ 156602 w 340802"/>
                  <a:gd name="T13" fmla="*/ 126996 h 255500"/>
                  <a:gd name="T14" fmla="*/ 148440 w 340802"/>
                  <a:gd name="T15" fmla="*/ 137739 h 255500"/>
                  <a:gd name="T16" fmla="*/ 153880 w 340802"/>
                  <a:gd name="T17" fmla="*/ 108543 h 255500"/>
                  <a:gd name="T18" fmla="*/ 182160 w 340802"/>
                  <a:gd name="T19" fmla="*/ 108543 h 255500"/>
                  <a:gd name="T20" fmla="*/ 179440 w 340802"/>
                  <a:gd name="T21" fmla="*/ 85964 h 255500"/>
                  <a:gd name="T22" fmla="*/ 262965 w 340802"/>
                  <a:gd name="T23" fmla="*/ 85965 h 255500"/>
                  <a:gd name="T24" fmla="*/ 260487 w 340802"/>
                  <a:gd name="T25" fmla="*/ 53750 h 255500"/>
                  <a:gd name="T26" fmla="*/ 297657 w 340802"/>
                  <a:gd name="T27" fmla="*/ 53750 h 255500"/>
                  <a:gd name="T28" fmla="*/ 300378 w 340802"/>
                  <a:gd name="T29" fmla="*/ 4466 h 255500"/>
                  <a:gd name="T30" fmla="*/ 340802 w 340802"/>
                  <a:gd name="T31" fmla="*/ 2335 h 2555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40802" h="255500">
                    <a:moveTo>
                      <a:pt x="2188" y="255500"/>
                    </a:moveTo>
                    <a:lnTo>
                      <a:pt x="0" y="214921"/>
                    </a:lnTo>
                    <a:lnTo>
                      <a:pt x="42419" y="217494"/>
                    </a:lnTo>
                    <a:cubicBezTo>
                      <a:pt x="42419" y="198528"/>
                      <a:pt x="42418" y="186707"/>
                      <a:pt x="42418" y="167741"/>
                    </a:cubicBezTo>
                    <a:lnTo>
                      <a:pt x="124194" y="167741"/>
                    </a:lnTo>
                    <a:cubicBezTo>
                      <a:pt x="124746" y="153924"/>
                      <a:pt x="125298" y="151125"/>
                      <a:pt x="125850" y="137308"/>
                    </a:cubicBezTo>
                    <a:lnTo>
                      <a:pt x="156602" y="126996"/>
                    </a:lnTo>
                    <a:lnTo>
                      <a:pt x="148440" y="137737"/>
                    </a:lnTo>
                    <a:cubicBezTo>
                      <a:pt x="148440" y="130760"/>
                      <a:pt x="153880" y="115520"/>
                      <a:pt x="153880" y="108543"/>
                    </a:cubicBezTo>
                    <a:lnTo>
                      <a:pt x="182160" y="108543"/>
                    </a:lnTo>
                    <a:lnTo>
                      <a:pt x="179440" y="85964"/>
                    </a:lnTo>
                    <a:lnTo>
                      <a:pt x="262965" y="85965"/>
                    </a:lnTo>
                    <a:lnTo>
                      <a:pt x="260487" y="53750"/>
                    </a:lnTo>
                    <a:lnTo>
                      <a:pt x="297657" y="53750"/>
                    </a:lnTo>
                    <a:lnTo>
                      <a:pt x="300378" y="4466"/>
                    </a:lnTo>
                    <a:cubicBezTo>
                      <a:pt x="300767" y="-3644"/>
                      <a:pt x="340317" y="1631"/>
                      <a:pt x="340802" y="2335"/>
                    </a:cubicBezTo>
                  </a:path>
                </a:pathLst>
              </a:custGeom>
              <a:ln>
                <a:headEnd/>
                <a:tailEnd/>
              </a:ln>
              <a:extLst>
                <a:ext uri="{909E8E84-426E-40DD-AFC4-6F175D3DCCD1}"/>
              </a:extLst>
            </p:spPr>
            <p:style>
              <a:lnRef idx="3">
                <a:schemeClr val="accent3"/>
              </a:lnRef>
              <a:fillRef idx="0">
                <a:schemeClr val="accent3"/>
              </a:fillRef>
              <a:effectRef idx="2">
                <a:schemeClr val="accent3"/>
              </a:effectRef>
              <a:fontRef idx="minor">
                <a:schemeClr val="tx1"/>
              </a:fontRef>
            </p:style>
            <p:txBody>
              <a:bodyPr wrap="none" anchor="ctr"/>
              <a:lstStyle/>
              <a:p>
                <a:pPr algn="l" fontAlgn="auto">
                  <a:spcBef>
                    <a:spcPts val="0"/>
                  </a:spcBef>
                  <a:spcAft>
                    <a:spcPts val="0"/>
                  </a:spcAft>
                  <a:defRPr/>
                </a:pPr>
                <a:endParaRPr lang="en-GB">
                  <a:solidFill>
                    <a:srgbClr val="738AC8">
                      <a:lumMod val="75000"/>
                    </a:srgbClr>
                  </a:solidFill>
                </a:endParaRPr>
              </a:p>
            </p:txBody>
          </p:sp>
        </p:grpSp>
        <p:grpSp>
          <p:nvGrpSpPr>
            <p:cNvPr id="34894" name="Group 20002"/>
            <p:cNvGrpSpPr>
              <a:grpSpLocks/>
            </p:cNvGrpSpPr>
            <p:nvPr/>
          </p:nvGrpSpPr>
          <p:grpSpPr bwMode="auto">
            <a:xfrm>
              <a:off x="2253838" y="3738657"/>
              <a:ext cx="4991248" cy="1306080"/>
              <a:chOff x="1581783" y="4056956"/>
              <a:chExt cx="6790353" cy="1797804"/>
            </a:xfrm>
          </p:grpSpPr>
          <p:sp>
            <p:nvSpPr>
              <p:cNvPr id="11337" name="Freeform 4"/>
              <p:cNvSpPr>
                <a:spLocks/>
              </p:cNvSpPr>
              <p:nvPr/>
            </p:nvSpPr>
            <p:spPr bwMode="auto">
              <a:xfrm>
                <a:off x="1581783" y="5074910"/>
                <a:ext cx="4183301" cy="779850"/>
              </a:xfrm>
              <a:custGeom>
                <a:avLst/>
                <a:gdLst>
                  <a:gd name="T0" fmla="*/ 95340 w 4183301"/>
                  <a:gd name="T1" fmla="*/ 779850 h 779850"/>
                  <a:gd name="T2" fmla="*/ 169012 w 4183301"/>
                  <a:gd name="T3" fmla="*/ 762516 h 779850"/>
                  <a:gd name="T4" fmla="*/ 225350 w 4183301"/>
                  <a:gd name="T5" fmla="*/ 740847 h 779850"/>
                  <a:gd name="T6" fmla="*/ 325024 w 4183301"/>
                  <a:gd name="T7" fmla="*/ 740847 h 779850"/>
                  <a:gd name="T8" fmla="*/ 494036 w 4183301"/>
                  <a:gd name="T9" fmla="*/ 737714 h 779850"/>
                  <a:gd name="T10" fmla="*/ 654381 w 4183301"/>
                  <a:gd name="T11" fmla="*/ 727846 h 779850"/>
                  <a:gd name="T12" fmla="*/ 676049 w 4183301"/>
                  <a:gd name="T13" fmla="*/ 697511 h 779850"/>
                  <a:gd name="T14" fmla="*/ 966404 w 4183301"/>
                  <a:gd name="T15" fmla="*/ 706178 h 779850"/>
                  <a:gd name="T16" fmla="*/ 962070 w 4183301"/>
                  <a:gd name="T17" fmla="*/ 684510 h 779850"/>
                  <a:gd name="T18" fmla="*/ 1027075 w 4183301"/>
                  <a:gd name="T19" fmla="*/ 680176 h 779850"/>
                  <a:gd name="T20" fmla="*/ 1100747 w 4183301"/>
                  <a:gd name="T21" fmla="*/ 671509 h 779850"/>
                  <a:gd name="T22" fmla="*/ 1204754 w 4183301"/>
                  <a:gd name="T23" fmla="*/ 662842 h 779850"/>
                  <a:gd name="T24" fmla="*/ 1213422 w 4183301"/>
                  <a:gd name="T25" fmla="*/ 632506 h 779850"/>
                  <a:gd name="T26" fmla="*/ 1295761 w 4183301"/>
                  <a:gd name="T27" fmla="*/ 623839 h 779850"/>
                  <a:gd name="T28" fmla="*/ 1365100 w 4183301"/>
                  <a:gd name="T29" fmla="*/ 615172 h 779850"/>
                  <a:gd name="T30" fmla="*/ 1412770 w 4183301"/>
                  <a:gd name="T31" fmla="*/ 602171 h 779850"/>
                  <a:gd name="T32" fmla="*/ 1486442 w 4183301"/>
                  <a:gd name="T33" fmla="*/ 597837 h 779850"/>
                  <a:gd name="T34" fmla="*/ 1538445 w 4183301"/>
                  <a:gd name="T35" fmla="*/ 580502 h 779850"/>
                  <a:gd name="T36" fmla="*/ 1599117 w 4183301"/>
                  <a:gd name="T37" fmla="*/ 558834 h 779850"/>
                  <a:gd name="T38" fmla="*/ 1759462 w 4183301"/>
                  <a:gd name="T39" fmla="*/ 541499 h 779850"/>
                  <a:gd name="T40" fmla="*/ 1785463 w 4183301"/>
                  <a:gd name="T41" fmla="*/ 528499 h 779850"/>
                  <a:gd name="T42" fmla="*/ 1798464 w 4183301"/>
                  <a:gd name="T43" fmla="*/ 511164 h 779850"/>
                  <a:gd name="T44" fmla="*/ 2149490 w 4183301"/>
                  <a:gd name="T45" fmla="*/ 498163 h 779850"/>
                  <a:gd name="T46" fmla="*/ 2158157 w 4183301"/>
                  <a:gd name="T47" fmla="*/ 493829 h 779850"/>
                  <a:gd name="T48" fmla="*/ 2175492 w 4183301"/>
                  <a:gd name="T49" fmla="*/ 476495 h 779850"/>
                  <a:gd name="T50" fmla="*/ 2179826 w 4183301"/>
                  <a:gd name="T51" fmla="*/ 459160 h 779850"/>
                  <a:gd name="T52" fmla="*/ 2266499 w 4183301"/>
                  <a:gd name="T53" fmla="*/ 450493 h 779850"/>
                  <a:gd name="T54" fmla="*/ 2335837 w 4183301"/>
                  <a:gd name="T55" fmla="*/ 433158 h 779850"/>
                  <a:gd name="T56" fmla="*/ 2366173 w 4183301"/>
                  <a:gd name="T57" fmla="*/ 424491 h 779850"/>
                  <a:gd name="T58" fmla="*/ 2452845 w 4183301"/>
                  <a:gd name="T59" fmla="*/ 411490 h 779850"/>
                  <a:gd name="T60" fmla="*/ 2600190 w 4183301"/>
                  <a:gd name="T61" fmla="*/ 394155 h 779850"/>
                  <a:gd name="T62" fmla="*/ 2665194 w 4183301"/>
                  <a:gd name="T63" fmla="*/ 381154 h 779850"/>
                  <a:gd name="T64" fmla="*/ 2730199 w 4183301"/>
                  <a:gd name="T65" fmla="*/ 359486 h 779850"/>
                  <a:gd name="T66" fmla="*/ 2787737 w 4183301"/>
                  <a:gd name="T67" fmla="*/ 332441 h 779850"/>
                  <a:gd name="T68" fmla="*/ 2868876 w 4183301"/>
                  <a:gd name="T69" fmla="*/ 324817 h 779850"/>
                  <a:gd name="T70" fmla="*/ 2925213 w 4183301"/>
                  <a:gd name="T71" fmla="*/ 316150 h 779850"/>
                  <a:gd name="T72" fmla="*/ 2994552 w 4183301"/>
                  <a:gd name="T73" fmla="*/ 290148 h 779850"/>
                  <a:gd name="T74" fmla="*/ 3063890 w 4183301"/>
                  <a:gd name="T75" fmla="*/ 277147 h 779850"/>
                  <a:gd name="T76" fmla="*/ 3133228 w 4183301"/>
                  <a:gd name="T77" fmla="*/ 268480 h 779850"/>
                  <a:gd name="T78" fmla="*/ 3172231 w 4183301"/>
                  <a:gd name="T79" fmla="*/ 255479 h 779850"/>
                  <a:gd name="T80" fmla="*/ 3219901 w 4183301"/>
                  <a:gd name="T81" fmla="*/ 246811 h 779850"/>
                  <a:gd name="T82" fmla="*/ 3336910 w 4183301"/>
                  <a:gd name="T83" fmla="*/ 238144 h 779850"/>
                  <a:gd name="T84" fmla="*/ 3380246 w 4183301"/>
                  <a:gd name="T85" fmla="*/ 212142 h 779850"/>
                  <a:gd name="T86" fmla="*/ 3462586 w 4183301"/>
                  <a:gd name="T87" fmla="*/ 203475 h 779850"/>
                  <a:gd name="T88" fmla="*/ 3510256 w 4183301"/>
                  <a:gd name="T89" fmla="*/ 194808 h 779850"/>
                  <a:gd name="T90" fmla="*/ 3536258 w 4183301"/>
                  <a:gd name="T91" fmla="*/ 190474 h 779850"/>
                  <a:gd name="T92" fmla="*/ 3562260 w 4183301"/>
                  <a:gd name="T93" fmla="*/ 173139 h 779850"/>
                  <a:gd name="T94" fmla="*/ 3583928 w 4183301"/>
                  <a:gd name="T95" fmla="*/ 160138 h 779850"/>
                  <a:gd name="T96" fmla="*/ 3653266 w 4183301"/>
                  <a:gd name="T97" fmla="*/ 142804 h 779850"/>
                  <a:gd name="T98" fmla="*/ 3713937 w 4183301"/>
                  <a:gd name="T99" fmla="*/ 125469 h 779850"/>
                  <a:gd name="T100" fmla="*/ 3726938 w 4183301"/>
                  <a:gd name="T101" fmla="*/ 121135 h 779850"/>
                  <a:gd name="T102" fmla="*/ 3761608 w 4183301"/>
                  <a:gd name="T103" fmla="*/ 112468 h 779850"/>
                  <a:gd name="T104" fmla="*/ 3800610 w 4183301"/>
                  <a:gd name="T105" fmla="*/ 92000 h 779850"/>
                  <a:gd name="T106" fmla="*/ 3887283 w 4183301"/>
                  <a:gd name="T107" fmla="*/ 56131 h 779850"/>
                  <a:gd name="T108" fmla="*/ 3952288 w 4183301"/>
                  <a:gd name="T109" fmla="*/ 34463 h 779850"/>
                  <a:gd name="T110" fmla="*/ 4056296 w 4183301"/>
                  <a:gd name="T111" fmla="*/ 17128 h 779850"/>
                  <a:gd name="T112" fmla="*/ 4082298 w 4183301"/>
                  <a:gd name="T113" fmla="*/ 4127 h 779850"/>
                  <a:gd name="T114" fmla="*/ 4103966 w 4183301"/>
                  <a:gd name="T115" fmla="*/ 994 h 7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183301" h="779850">
                    <a:moveTo>
                      <a:pt x="0" y="779850"/>
                    </a:moveTo>
                    <a:lnTo>
                      <a:pt x="95340" y="779850"/>
                    </a:lnTo>
                    <a:lnTo>
                      <a:pt x="95340" y="762516"/>
                    </a:lnTo>
                    <a:lnTo>
                      <a:pt x="169012" y="762516"/>
                    </a:lnTo>
                    <a:lnTo>
                      <a:pt x="169012" y="740847"/>
                    </a:lnTo>
                    <a:lnTo>
                      <a:pt x="225350" y="740847"/>
                    </a:lnTo>
                    <a:lnTo>
                      <a:pt x="225350" y="736514"/>
                    </a:lnTo>
                    <a:lnTo>
                      <a:pt x="325024" y="740847"/>
                    </a:lnTo>
                    <a:lnTo>
                      <a:pt x="325024" y="732180"/>
                    </a:lnTo>
                    <a:lnTo>
                      <a:pt x="494036" y="737714"/>
                    </a:lnTo>
                    <a:lnTo>
                      <a:pt x="494036" y="721581"/>
                    </a:lnTo>
                    <a:lnTo>
                      <a:pt x="654381" y="727846"/>
                    </a:lnTo>
                    <a:lnTo>
                      <a:pt x="654381" y="701845"/>
                    </a:lnTo>
                    <a:lnTo>
                      <a:pt x="676049" y="697511"/>
                    </a:lnTo>
                    <a:lnTo>
                      <a:pt x="672759" y="697667"/>
                    </a:lnTo>
                    <a:lnTo>
                      <a:pt x="966404" y="706178"/>
                    </a:lnTo>
                    <a:lnTo>
                      <a:pt x="957736" y="706178"/>
                    </a:lnTo>
                    <a:lnTo>
                      <a:pt x="962070" y="684510"/>
                    </a:lnTo>
                    <a:lnTo>
                      <a:pt x="1027075" y="688844"/>
                    </a:lnTo>
                    <a:lnTo>
                      <a:pt x="1027075" y="680176"/>
                    </a:lnTo>
                    <a:lnTo>
                      <a:pt x="1100747" y="693177"/>
                    </a:lnTo>
                    <a:lnTo>
                      <a:pt x="1100747" y="671509"/>
                    </a:lnTo>
                    <a:lnTo>
                      <a:pt x="1204754" y="680176"/>
                    </a:lnTo>
                    <a:lnTo>
                      <a:pt x="1204754" y="662842"/>
                    </a:lnTo>
                    <a:lnTo>
                      <a:pt x="1222089" y="667175"/>
                    </a:lnTo>
                    <a:lnTo>
                      <a:pt x="1213422" y="632506"/>
                    </a:lnTo>
                    <a:lnTo>
                      <a:pt x="1295761" y="641173"/>
                    </a:lnTo>
                    <a:lnTo>
                      <a:pt x="1295761" y="623839"/>
                    </a:lnTo>
                    <a:lnTo>
                      <a:pt x="1365100" y="628172"/>
                    </a:lnTo>
                    <a:lnTo>
                      <a:pt x="1365100" y="615172"/>
                    </a:lnTo>
                    <a:lnTo>
                      <a:pt x="1425771" y="610838"/>
                    </a:lnTo>
                    <a:lnTo>
                      <a:pt x="1412770" y="602171"/>
                    </a:lnTo>
                    <a:lnTo>
                      <a:pt x="1477774" y="615172"/>
                    </a:lnTo>
                    <a:lnTo>
                      <a:pt x="1486442" y="597837"/>
                    </a:lnTo>
                    <a:lnTo>
                      <a:pt x="1538445" y="597837"/>
                    </a:lnTo>
                    <a:lnTo>
                      <a:pt x="1538445" y="580502"/>
                    </a:lnTo>
                    <a:lnTo>
                      <a:pt x="1599117" y="580502"/>
                    </a:lnTo>
                    <a:lnTo>
                      <a:pt x="1599117" y="558834"/>
                    </a:lnTo>
                    <a:lnTo>
                      <a:pt x="1759462" y="558834"/>
                    </a:lnTo>
                    <a:lnTo>
                      <a:pt x="1759462" y="541499"/>
                    </a:lnTo>
                    <a:lnTo>
                      <a:pt x="1785463" y="541499"/>
                    </a:lnTo>
                    <a:lnTo>
                      <a:pt x="1785463" y="528499"/>
                    </a:lnTo>
                    <a:lnTo>
                      <a:pt x="1798464" y="528499"/>
                    </a:lnTo>
                    <a:lnTo>
                      <a:pt x="1798464" y="511164"/>
                    </a:lnTo>
                    <a:lnTo>
                      <a:pt x="2153824" y="511164"/>
                    </a:lnTo>
                    <a:lnTo>
                      <a:pt x="2149490" y="498163"/>
                    </a:lnTo>
                    <a:lnTo>
                      <a:pt x="2158157" y="502497"/>
                    </a:lnTo>
                    <a:lnTo>
                      <a:pt x="2158157" y="493829"/>
                    </a:lnTo>
                    <a:lnTo>
                      <a:pt x="2175492" y="493829"/>
                    </a:lnTo>
                    <a:lnTo>
                      <a:pt x="2175492" y="476495"/>
                    </a:lnTo>
                    <a:lnTo>
                      <a:pt x="2179826" y="476495"/>
                    </a:lnTo>
                    <a:lnTo>
                      <a:pt x="2179826" y="459160"/>
                    </a:lnTo>
                    <a:lnTo>
                      <a:pt x="2266499" y="463494"/>
                    </a:lnTo>
                    <a:lnTo>
                      <a:pt x="2266499" y="450493"/>
                    </a:lnTo>
                    <a:lnTo>
                      <a:pt x="2344504" y="454826"/>
                    </a:lnTo>
                    <a:lnTo>
                      <a:pt x="2335837" y="433158"/>
                    </a:lnTo>
                    <a:lnTo>
                      <a:pt x="2366173" y="433158"/>
                    </a:lnTo>
                    <a:lnTo>
                      <a:pt x="2366173" y="424491"/>
                    </a:lnTo>
                    <a:lnTo>
                      <a:pt x="2452845" y="424491"/>
                    </a:lnTo>
                    <a:lnTo>
                      <a:pt x="2452845" y="411490"/>
                    </a:lnTo>
                    <a:lnTo>
                      <a:pt x="2595856" y="415824"/>
                    </a:lnTo>
                    <a:lnTo>
                      <a:pt x="2600190" y="394155"/>
                    </a:lnTo>
                    <a:lnTo>
                      <a:pt x="2665194" y="394155"/>
                    </a:lnTo>
                    <a:lnTo>
                      <a:pt x="2665194" y="381154"/>
                    </a:lnTo>
                    <a:lnTo>
                      <a:pt x="2725865" y="385488"/>
                    </a:lnTo>
                    <a:lnTo>
                      <a:pt x="2730199" y="359486"/>
                    </a:lnTo>
                    <a:lnTo>
                      <a:pt x="2786536" y="359486"/>
                    </a:lnTo>
                    <a:cubicBezTo>
                      <a:pt x="2786936" y="350471"/>
                      <a:pt x="2787337" y="341456"/>
                      <a:pt x="2787737" y="332441"/>
                    </a:cubicBezTo>
                    <a:lnTo>
                      <a:pt x="2868876" y="333484"/>
                    </a:lnTo>
                    <a:lnTo>
                      <a:pt x="2868876" y="324817"/>
                    </a:lnTo>
                    <a:lnTo>
                      <a:pt x="2920880" y="324817"/>
                    </a:lnTo>
                    <a:lnTo>
                      <a:pt x="2925213" y="316150"/>
                    </a:lnTo>
                    <a:lnTo>
                      <a:pt x="2994552" y="316150"/>
                    </a:lnTo>
                    <a:lnTo>
                      <a:pt x="2994552" y="290148"/>
                    </a:lnTo>
                    <a:lnTo>
                      <a:pt x="3063890" y="294481"/>
                    </a:lnTo>
                    <a:lnTo>
                      <a:pt x="3063890" y="277147"/>
                    </a:lnTo>
                    <a:lnTo>
                      <a:pt x="3133228" y="281481"/>
                    </a:lnTo>
                    <a:lnTo>
                      <a:pt x="3133228" y="268480"/>
                    </a:lnTo>
                    <a:lnTo>
                      <a:pt x="3167898" y="272813"/>
                    </a:lnTo>
                    <a:lnTo>
                      <a:pt x="3172231" y="255479"/>
                    </a:lnTo>
                    <a:lnTo>
                      <a:pt x="3219901" y="264146"/>
                    </a:lnTo>
                    <a:lnTo>
                      <a:pt x="3219901" y="246811"/>
                    </a:lnTo>
                    <a:lnTo>
                      <a:pt x="3336910" y="251145"/>
                    </a:lnTo>
                    <a:lnTo>
                      <a:pt x="3336910" y="238144"/>
                    </a:lnTo>
                    <a:lnTo>
                      <a:pt x="3384580" y="238144"/>
                    </a:lnTo>
                    <a:lnTo>
                      <a:pt x="3380246" y="212142"/>
                    </a:lnTo>
                    <a:lnTo>
                      <a:pt x="3462586" y="212142"/>
                    </a:lnTo>
                    <a:lnTo>
                      <a:pt x="3462586" y="203475"/>
                    </a:lnTo>
                    <a:lnTo>
                      <a:pt x="3510256" y="203475"/>
                    </a:lnTo>
                    <a:lnTo>
                      <a:pt x="3510256" y="194808"/>
                    </a:lnTo>
                    <a:lnTo>
                      <a:pt x="3536258" y="194808"/>
                    </a:lnTo>
                    <a:lnTo>
                      <a:pt x="3536258" y="190474"/>
                    </a:lnTo>
                    <a:lnTo>
                      <a:pt x="3553592" y="190474"/>
                    </a:lnTo>
                    <a:lnTo>
                      <a:pt x="3562260" y="173139"/>
                    </a:lnTo>
                    <a:lnTo>
                      <a:pt x="3583928" y="173139"/>
                    </a:lnTo>
                    <a:lnTo>
                      <a:pt x="3583928" y="160138"/>
                    </a:lnTo>
                    <a:lnTo>
                      <a:pt x="3653266" y="168806"/>
                    </a:lnTo>
                    <a:lnTo>
                      <a:pt x="3653266" y="142804"/>
                    </a:lnTo>
                    <a:lnTo>
                      <a:pt x="3713937" y="142804"/>
                    </a:lnTo>
                    <a:lnTo>
                      <a:pt x="3713937" y="125469"/>
                    </a:lnTo>
                    <a:lnTo>
                      <a:pt x="3731272" y="129803"/>
                    </a:lnTo>
                    <a:lnTo>
                      <a:pt x="3726938" y="121135"/>
                    </a:lnTo>
                    <a:lnTo>
                      <a:pt x="3761608" y="121135"/>
                    </a:lnTo>
                    <a:lnTo>
                      <a:pt x="3761608" y="112468"/>
                    </a:lnTo>
                    <a:lnTo>
                      <a:pt x="3800610" y="112468"/>
                    </a:lnTo>
                    <a:lnTo>
                      <a:pt x="3800610" y="92000"/>
                    </a:lnTo>
                    <a:lnTo>
                      <a:pt x="3887283" y="90800"/>
                    </a:lnTo>
                    <a:lnTo>
                      <a:pt x="3887283" y="56131"/>
                    </a:lnTo>
                    <a:lnTo>
                      <a:pt x="3952288" y="56131"/>
                    </a:lnTo>
                    <a:lnTo>
                      <a:pt x="3952288" y="34463"/>
                    </a:lnTo>
                    <a:lnTo>
                      <a:pt x="4051962" y="38796"/>
                    </a:lnTo>
                    <a:lnTo>
                      <a:pt x="4056296" y="17128"/>
                    </a:lnTo>
                    <a:lnTo>
                      <a:pt x="4082298" y="17128"/>
                    </a:lnTo>
                    <a:lnTo>
                      <a:pt x="4082298" y="4127"/>
                    </a:lnTo>
                    <a:lnTo>
                      <a:pt x="4103966" y="4127"/>
                    </a:lnTo>
                    <a:lnTo>
                      <a:pt x="4103966" y="994"/>
                    </a:lnTo>
                    <a:cubicBezTo>
                      <a:pt x="4130411" y="2439"/>
                      <a:pt x="4159578" y="-4381"/>
                      <a:pt x="4183301" y="5328"/>
                    </a:cubicBezTo>
                  </a:path>
                </a:pathLst>
              </a:custGeom>
              <a:ln>
                <a:headEnd/>
                <a:tailEnd/>
              </a:ln>
              <a:extLst>
                <a:ext uri="{909E8E84-426E-40DD-AFC4-6F175D3DCCD1}"/>
              </a:extLst>
            </p:spPr>
            <p:style>
              <a:lnRef idx="3">
                <a:schemeClr val="accent1"/>
              </a:lnRef>
              <a:fillRef idx="0">
                <a:schemeClr val="accent1"/>
              </a:fillRef>
              <a:effectRef idx="2">
                <a:schemeClr val="accent1"/>
              </a:effectRef>
              <a:fontRef idx="minor">
                <a:schemeClr val="tx1"/>
              </a:fontRef>
            </p:style>
            <p:txBody>
              <a:bodyPr wrap="none" anchor="ctr"/>
              <a:lstStyle/>
              <a:p>
                <a:pPr algn="l" fontAlgn="auto">
                  <a:spcBef>
                    <a:spcPts val="0"/>
                  </a:spcBef>
                  <a:spcAft>
                    <a:spcPts val="0"/>
                  </a:spcAft>
                  <a:defRPr/>
                </a:pPr>
                <a:endParaRPr lang="en-GB">
                  <a:solidFill>
                    <a:srgbClr val="738AC8">
                      <a:lumMod val="75000"/>
                    </a:srgbClr>
                  </a:solidFill>
                </a:endParaRPr>
              </a:p>
            </p:txBody>
          </p:sp>
          <p:sp>
            <p:nvSpPr>
              <p:cNvPr id="11338" name="Freeform 9"/>
              <p:cNvSpPr>
                <a:spLocks/>
              </p:cNvSpPr>
              <p:nvPr/>
            </p:nvSpPr>
            <p:spPr bwMode="auto">
              <a:xfrm>
                <a:off x="5760923" y="4056956"/>
                <a:ext cx="2611213" cy="1021502"/>
              </a:xfrm>
              <a:custGeom>
                <a:avLst/>
                <a:gdLst>
                  <a:gd name="T0" fmla="*/ 4084 w 2611213"/>
                  <a:gd name="T1" fmla="*/ 980880 h 1021504"/>
                  <a:gd name="T2" fmla="*/ 73141 w 2611213"/>
                  <a:gd name="T3" fmla="*/ 964212 h 1021504"/>
                  <a:gd name="T4" fmla="*/ 131654 w 2611213"/>
                  <a:gd name="T5" fmla="*/ 948804 h 1021504"/>
                  <a:gd name="T6" fmla="*/ 187441 w 2611213"/>
                  <a:gd name="T7" fmla="*/ 938906 h 1021504"/>
                  <a:gd name="T8" fmla="*/ 192203 w 2611213"/>
                  <a:gd name="T9" fmla="*/ 924618 h 1021504"/>
                  <a:gd name="T10" fmla="*/ 235066 w 2611213"/>
                  <a:gd name="T11" fmla="*/ 915093 h 1021504"/>
                  <a:gd name="T12" fmla="*/ 239828 w 2611213"/>
                  <a:gd name="T13" fmla="*/ 907949 h 1021504"/>
                  <a:gd name="T14" fmla="*/ 332697 w 2611213"/>
                  <a:gd name="T15" fmla="*/ 891281 h 1021504"/>
                  <a:gd name="T16" fmla="*/ 396991 w 2611213"/>
                  <a:gd name="T17" fmla="*/ 869849 h 1021504"/>
                  <a:gd name="T18" fmla="*/ 501766 w 2611213"/>
                  <a:gd name="T19" fmla="*/ 860324 h 1021504"/>
                  <a:gd name="T20" fmla="*/ 563678 w 2611213"/>
                  <a:gd name="T21" fmla="*/ 846037 h 1021504"/>
                  <a:gd name="T22" fmla="*/ 573203 w 2611213"/>
                  <a:gd name="T23" fmla="*/ 822224 h 1021504"/>
                  <a:gd name="T24" fmla="*/ 618447 w 2611213"/>
                  <a:gd name="T25" fmla="*/ 791268 h 1021504"/>
                  <a:gd name="T26" fmla="*/ 685122 w 2611213"/>
                  <a:gd name="T27" fmla="*/ 781743 h 1021504"/>
                  <a:gd name="T28" fmla="*/ 694647 w 2611213"/>
                  <a:gd name="T29" fmla="*/ 769837 h 1021504"/>
                  <a:gd name="T30" fmla="*/ 701791 w 2611213"/>
                  <a:gd name="T31" fmla="*/ 757931 h 1021504"/>
                  <a:gd name="T32" fmla="*/ 718459 w 2611213"/>
                  <a:gd name="T33" fmla="*/ 738881 h 1021504"/>
                  <a:gd name="T34" fmla="*/ 723222 w 2611213"/>
                  <a:gd name="T35" fmla="*/ 726974 h 1021504"/>
                  <a:gd name="T36" fmla="*/ 884489 w 2611213"/>
                  <a:gd name="T37" fmla="*/ 718838 h 1021504"/>
                  <a:gd name="T38" fmla="*/ 989922 w 2611213"/>
                  <a:gd name="T39" fmla="*/ 703162 h 1021504"/>
                  <a:gd name="T40" fmla="*/ 1006591 w 2611213"/>
                  <a:gd name="T41" fmla="*/ 684112 h 1021504"/>
                  <a:gd name="T42" fmla="*/ 1018497 w 2611213"/>
                  <a:gd name="T43" fmla="*/ 638868 h 1021504"/>
                  <a:gd name="T44" fmla="*/ 1028022 w 2611213"/>
                  <a:gd name="T45" fmla="*/ 622199 h 1021504"/>
                  <a:gd name="T46" fmla="*/ 1109324 w 2611213"/>
                  <a:gd name="T47" fmla="*/ 587974 h 1021504"/>
                  <a:gd name="T48" fmla="*/ 1204234 w 2611213"/>
                  <a:gd name="T49" fmla="*/ 550762 h 1021504"/>
                  <a:gd name="T50" fmla="*/ 1218522 w 2611213"/>
                  <a:gd name="T51" fmla="*/ 526949 h 1021504"/>
                  <a:gd name="T52" fmla="*/ 1251859 w 2611213"/>
                  <a:gd name="T53" fmla="*/ 512662 h 1021504"/>
                  <a:gd name="T54" fmla="*/ 1266147 w 2611213"/>
                  <a:gd name="T55" fmla="*/ 505518 h 1021504"/>
                  <a:gd name="T56" fmla="*/ 1282815 w 2611213"/>
                  <a:gd name="T57" fmla="*/ 479323 h 1021504"/>
                  <a:gd name="T58" fmla="*/ 1337584 w 2611213"/>
                  <a:gd name="T59" fmla="*/ 469799 h 1021504"/>
                  <a:gd name="T60" fmla="*/ 1411403 w 2611213"/>
                  <a:gd name="T61" fmla="*/ 445987 h 1021504"/>
                  <a:gd name="T62" fmla="*/ 1461409 w 2611213"/>
                  <a:gd name="T63" fmla="*/ 434081 h 1021504"/>
                  <a:gd name="T64" fmla="*/ 1475697 w 2611213"/>
                  <a:gd name="T65" fmla="*/ 426937 h 1021504"/>
                  <a:gd name="T66" fmla="*/ 1480459 w 2611213"/>
                  <a:gd name="T67" fmla="*/ 410268 h 1021504"/>
                  <a:gd name="T68" fmla="*/ 1506653 w 2611213"/>
                  <a:gd name="T69" fmla="*/ 404245 h 1021504"/>
                  <a:gd name="T70" fmla="*/ 1577745 w 2611213"/>
                  <a:gd name="T71" fmla="*/ 386829 h 1021504"/>
                  <a:gd name="T72" fmla="*/ 1675379 w 2611213"/>
                  <a:gd name="T73" fmla="*/ 369788 h 1021504"/>
                  <a:gd name="T74" fmla="*/ 1742397 w 2611213"/>
                  <a:gd name="T75" fmla="*/ 343593 h 1021504"/>
                  <a:gd name="T76" fmla="*/ 1841042 w 2611213"/>
                  <a:gd name="T77" fmla="*/ 324543 h 1021504"/>
                  <a:gd name="T78" fmla="*/ 1890032 w 2611213"/>
                  <a:gd name="T79" fmla="*/ 319034 h 1021504"/>
                  <a:gd name="T80" fmla="*/ 1893438 w 2611213"/>
                  <a:gd name="T81" fmla="*/ 307500 h 1021504"/>
                  <a:gd name="T82" fmla="*/ 1980519 w 2611213"/>
                  <a:gd name="T83" fmla="*/ 284062 h 1021504"/>
                  <a:gd name="T84" fmla="*/ 2016241 w 2611213"/>
                  <a:gd name="T85" fmla="*/ 248343 h 1021504"/>
                  <a:gd name="T86" fmla="*/ 2111491 w 2611213"/>
                  <a:gd name="T87" fmla="*/ 210243 h 1021504"/>
                  <a:gd name="T88" fmla="*/ 2177826 w 2611213"/>
                  <a:gd name="T89" fmla="*/ 188812 h 1021504"/>
                  <a:gd name="T90" fmla="*/ 2230894 w 2611213"/>
                  <a:gd name="T91" fmla="*/ 177651 h 1021504"/>
                  <a:gd name="T92" fmla="*/ 2311516 w 2611213"/>
                  <a:gd name="T93" fmla="*/ 134043 h 1021504"/>
                  <a:gd name="T94" fmla="*/ 2347234 w 2611213"/>
                  <a:gd name="T95" fmla="*/ 95943 h 1021504"/>
                  <a:gd name="T96" fmla="*/ 2380572 w 2611213"/>
                  <a:gd name="T97" fmla="*/ 86418 h 1021504"/>
                  <a:gd name="T98" fmla="*/ 2406766 w 2611213"/>
                  <a:gd name="T99" fmla="*/ 55462 h 1021504"/>
                  <a:gd name="T100" fmla="*/ 2447247 w 2611213"/>
                  <a:gd name="T101" fmla="*/ 45937 h 1021504"/>
                  <a:gd name="T102" fmla="*/ 2466297 w 2611213"/>
                  <a:gd name="T103" fmla="*/ 24506 h 1021504"/>
                  <a:gd name="T104" fmla="*/ 2547259 w 2611213"/>
                  <a:gd name="T105" fmla="*/ 3074 h 1021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11213" h="1021504">
                    <a:moveTo>
                      <a:pt x="0" y="1021504"/>
                    </a:moveTo>
                    <a:cubicBezTo>
                      <a:pt x="6350" y="1001660"/>
                      <a:pt x="-4647" y="998342"/>
                      <a:pt x="4084" y="980880"/>
                    </a:cubicBezTo>
                    <a:lnTo>
                      <a:pt x="75522" y="980881"/>
                    </a:lnTo>
                    <a:lnTo>
                      <a:pt x="73141" y="964212"/>
                    </a:lnTo>
                    <a:lnTo>
                      <a:pt x="128932" y="963837"/>
                    </a:lnTo>
                    <a:lnTo>
                      <a:pt x="131654" y="948804"/>
                    </a:lnTo>
                    <a:lnTo>
                      <a:pt x="187441" y="954313"/>
                    </a:lnTo>
                    <a:lnTo>
                      <a:pt x="187441" y="938906"/>
                    </a:lnTo>
                    <a:lnTo>
                      <a:pt x="192203" y="938906"/>
                    </a:lnTo>
                    <a:lnTo>
                      <a:pt x="192203" y="924618"/>
                    </a:lnTo>
                    <a:lnTo>
                      <a:pt x="235066" y="924618"/>
                    </a:lnTo>
                    <a:lnTo>
                      <a:pt x="235066" y="915093"/>
                    </a:lnTo>
                    <a:lnTo>
                      <a:pt x="242209" y="917474"/>
                    </a:lnTo>
                    <a:lnTo>
                      <a:pt x="239828" y="907949"/>
                    </a:lnTo>
                    <a:lnTo>
                      <a:pt x="330316" y="910331"/>
                    </a:lnTo>
                    <a:lnTo>
                      <a:pt x="332697" y="891281"/>
                    </a:lnTo>
                    <a:lnTo>
                      <a:pt x="396991" y="893662"/>
                    </a:lnTo>
                    <a:lnTo>
                      <a:pt x="396991" y="869849"/>
                    </a:lnTo>
                    <a:lnTo>
                      <a:pt x="492241" y="872231"/>
                    </a:lnTo>
                    <a:lnTo>
                      <a:pt x="501766" y="860324"/>
                    </a:lnTo>
                    <a:lnTo>
                      <a:pt x="561297" y="860324"/>
                    </a:lnTo>
                    <a:lnTo>
                      <a:pt x="563678" y="846037"/>
                    </a:lnTo>
                    <a:lnTo>
                      <a:pt x="568441" y="831749"/>
                    </a:lnTo>
                    <a:lnTo>
                      <a:pt x="573203" y="822224"/>
                    </a:lnTo>
                    <a:lnTo>
                      <a:pt x="618447" y="822224"/>
                    </a:lnTo>
                    <a:lnTo>
                      <a:pt x="618447" y="791268"/>
                    </a:lnTo>
                    <a:lnTo>
                      <a:pt x="682741" y="791268"/>
                    </a:lnTo>
                    <a:lnTo>
                      <a:pt x="685122" y="781743"/>
                    </a:lnTo>
                    <a:lnTo>
                      <a:pt x="694647" y="781743"/>
                    </a:lnTo>
                    <a:lnTo>
                      <a:pt x="694647" y="769837"/>
                    </a:lnTo>
                    <a:lnTo>
                      <a:pt x="701791" y="769837"/>
                    </a:lnTo>
                    <a:lnTo>
                      <a:pt x="701791" y="757931"/>
                    </a:lnTo>
                    <a:lnTo>
                      <a:pt x="716078" y="757931"/>
                    </a:lnTo>
                    <a:lnTo>
                      <a:pt x="718459" y="738881"/>
                    </a:lnTo>
                    <a:lnTo>
                      <a:pt x="723222" y="738881"/>
                    </a:lnTo>
                    <a:lnTo>
                      <a:pt x="723222" y="726974"/>
                    </a:lnTo>
                    <a:lnTo>
                      <a:pt x="881453" y="726281"/>
                    </a:lnTo>
                    <a:lnTo>
                      <a:pt x="884489" y="718838"/>
                    </a:lnTo>
                    <a:lnTo>
                      <a:pt x="989922" y="715068"/>
                    </a:lnTo>
                    <a:lnTo>
                      <a:pt x="989922" y="703162"/>
                    </a:lnTo>
                    <a:lnTo>
                      <a:pt x="1004209" y="700781"/>
                    </a:lnTo>
                    <a:lnTo>
                      <a:pt x="1006591" y="684112"/>
                    </a:lnTo>
                    <a:lnTo>
                      <a:pt x="1018497" y="684112"/>
                    </a:lnTo>
                    <a:lnTo>
                      <a:pt x="1018497" y="638868"/>
                    </a:lnTo>
                    <a:lnTo>
                      <a:pt x="1028022" y="638868"/>
                    </a:lnTo>
                    <a:lnTo>
                      <a:pt x="1028022" y="622199"/>
                    </a:lnTo>
                    <a:lnTo>
                      <a:pt x="1112725" y="622199"/>
                    </a:lnTo>
                    <a:lnTo>
                      <a:pt x="1109324" y="587974"/>
                    </a:lnTo>
                    <a:lnTo>
                      <a:pt x="1206616" y="581718"/>
                    </a:lnTo>
                    <a:lnTo>
                      <a:pt x="1204234" y="550762"/>
                    </a:lnTo>
                    <a:lnTo>
                      <a:pt x="1213759" y="550762"/>
                    </a:lnTo>
                    <a:lnTo>
                      <a:pt x="1218522" y="526949"/>
                    </a:lnTo>
                    <a:lnTo>
                      <a:pt x="1251859" y="529331"/>
                    </a:lnTo>
                    <a:lnTo>
                      <a:pt x="1251859" y="512662"/>
                    </a:lnTo>
                    <a:lnTo>
                      <a:pt x="1266147" y="512662"/>
                    </a:lnTo>
                    <a:lnTo>
                      <a:pt x="1266147" y="505518"/>
                    </a:lnTo>
                    <a:lnTo>
                      <a:pt x="1280434" y="505518"/>
                    </a:lnTo>
                    <a:lnTo>
                      <a:pt x="1282815" y="479323"/>
                    </a:lnTo>
                    <a:lnTo>
                      <a:pt x="1320916" y="481706"/>
                    </a:lnTo>
                    <a:cubicBezTo>
                      <a:pt x="1323297" y="480912"/>
                      <a:pt x="1335203" y="470593"/>
                      <a:pt x="1337584" y="469799"/>
                    </a:cubicBezTo>
                    <a:lnTo>
                      <a:pt x="1409021" y="472181"/>
                    </a:lnTo>
                    <a:lnTo>
                      <a:pt x="1411403" y="445987"/>
                    </a:lnTo>
                    <a:lnTo>
                      <a:pt x="1461409" y="448368"/>
                    </a:lnTo>
                    <a:lnTo>
                      <a:pt x="1461409" y="434081"/>
                    </a:lnTo>
                    <a:lnTo>
                      <a:pt x="1473316" y="434081"/>
                    </a:lnTo>
                    <a:lnTo>
                      <a:pt x="1475697" y="426937"/>
                    </a:lnTo>
                    <a:lnTo>
                      <a:pt x="1480459" y="426937"/>
                    </a:lnTo>
                    <a:lnTo>
                      <a:pt x="1480459" y="410268"/>
                    </a:lnTo>
                    <a:lnTo>
                      <a:pt x="1506653" y="410268"/>
                    </a:lnTo>
                    <a:lnTo>
                      <a:pt x="1506653" y="404245"/>
                    </a:lnTo>
                    <a:lnTo>
                      <a:pt x="1570263" y="409755"/>
                    </a:lnTo>
                    <a:lnTo>
                      <a:pt x="1577745" y="386829"/>
                    </a:lnTo>
                    <a:lnTo>
                      <a:pt x="1680481" y="387203"/>
                    </a:lnTo>
                    <a:lnTo>
                      <a:pt x="1675379" y="369788"/>
                    </a:lnTo>
                    <a:lnTo>
                      <a:pt x="1740016" y="372168"/>
                    </a:lnTo>
                    <a:lnTo>
                      <a:pt x="1742397" y="343593"/>
                    </a:lnTo>
                    <a:lnTo>
                      <a:pt x="1843764" y="343593"/>
                    </a:lnTo>
                    <a:lnTo>
                      <a:pt x="1841042" y="324543"/>
                    </a:lnTo>
                    <a:lnTo>
                      <a:pt x="1870984" y="324543"/>
                    </a:lnTo>
                    <a:lnTo>
                      <a:pt x="1890032" y="319034"/>
                    </a:lnTo>
                    <a:lnTo>
                      <a:pt x="1904322" y="307874"/>
                    </a:lnTo>
                    <a:lnTo>
                      <a:pt x="1893438" y="307500"/>
                    </a:lnTo>
                    <a:lnTo>
                      <a:pt x="1982561" y="307874"/>
                    </a:lnTo>
                    <a:lnTo>
                      <a:pt x="1980519" y="284062"/>
                    </a:lnTo>
                    <a:lnTo>
                      <a:pt x="2013860" y="284062"/>
                    </a:lnTo>
                    <a:lnTo>
                      <a:pt x="2016241" y="248343"/>
                    </a:lnTo>
                    <a:lnTo>
                      <a:pt x="2113872" y="250724"/>
                    </a:lnTo>
                    <a:lnTo>
                      <a:pt x="2111491" y="210243"/>
                    </a:lnTo>
                    <a:lnTo>
                      <a:pt x="2180547" y="215006"/>
                    </a:lnTo>
                    <a:lnTo>
                      <a:pt x="2177826" y="188812"/>
                    </a:lnTo>
                    <a:cubicBezTo>
                      <a:pt x="2190664" y="201906"/>
                      <a:pt x="2220460" y="195909"/>
                      <a:pt x="2236335" y="196703"/>
                    </a:cubicBezTo>
                    <a:lnTo>
                      <a:pt x="2230894" y="177651"/>
                    </a:lnTo>
                    <a:lnTo>
                      <a:pt x="2311516" y="174524"/>
                    </a:lnTo>
                    <a:lnTo>
                      <a:pt x="2311516" y="134043"/>
                    </a:lnTo>
                    <a:lnTo>
                      <a:pt x="2347234" y="136424"/>
                    </a:lnTo>
                    <a:lnTo>
                      <a:pt x="2347234" y="95943"/>
                    </a:lnTo>
                    <a:lnTo>
                      <a:pt x="2380572" y="95943"/>
                    </a:lnTo>
                    <a:lnTo>
                      <a:pt x="2380572" y="86418"/>
                    </a:lnTo>
                    <a:lnTo>
                      <a:pt x="2406766" y="88799"/>
                    </a:lnTo>
                    <a:lnTo>
                      <a:pt x="2406766" y="55462"/>
                    </a:lnTo>
                    <a:lnTo>
                      <a:pt x="2449628" y="55462"/>
                    </a:lnTo>
                    <a:lnTo>
                      <a:pt x="2447247" y="45937"/>
                    </a:lnTo>
                    <a:lnTo>
                      <a:pt x="2461534" y="45937"/>
                    </a:lnTo>
                    <a:lnTo>
                      <a:pt x="2466297" y="24506"/>
                    </a:lnTo>
                    <a:lnTo>
                      <a:pt x="2549641" y="24506"/>
                    </a:lnTo>
                    <a:lnTo>
                      <a:pt x="2547259" y="3074"/>
                    </a:lnTo>
                    <a:cubicBezTo>
                      <a:pt x="2568577" y="2049"/>
                      <a:pt x="2584454" y="6534"/>
                      <a:pt x="2611213" y="0"/>
                    </a:cubicBezTo>
                  </a:path>
                </a:pathLst>
              </a:custGeom>
              <a:ln>
                <a:headEnd/>
                <a:tailEnd/>
              </a:ln>
              <a:extLst>
                <a:ext uri="{909E8E84-426E-40DD-AFC4-6F175D3DCCD1}"/>
              </a:extLst>
            </p:spPr>
            <p:style>
              <a:lnRef idx="3">
                <a:schemeClr val="accent1"/>
              </a:lnRef>
              <a:fillRef idx="0">
                <a:schemeClr val="accent1"/>
              </a:fillRef>
              <a:effectRef idx="2">
                <a:schemeClr val="accent1"/>
              </a:effectRef>
              <a:fontRef idx="minor">
                <a:schemeClr val="tx1"/>
              </a:fontRef>
            </p:style>
            <p:txBody>
              <a:bodyPr wrap="none" anchor="ctr"/>
              <a:lstStyle/>
              <a:p>
                <a:pPr algn="l" fontAlgn="auto">
                  <a:spcBef>
                    <a:spcPts val="0"/>
                  </a:spcBef>
                  <a:spcAft>
                    <a:spcPts val="0"/>
                  </a:spcAft>
                  <a:defRPr/>
                </a:pPr>
                <a:endParaRPr lang="en-GB">
                  <a:solidFill>
                    <a:srgbClr val="738AC8">
                      <a:lumMod val="75000"/>
                    </a:srgbClr>
                  </a:solidFill>
                </a:endParaRPr>
              </a:p>
            </p:txBody>
          </p:sp>
        </p:grpSp>
      </p:grpSp>
      <p:grpSp>
        <p:nvGrpSpPr>
          <p:cNvPr id="34835" name="Group 45"/>
          <p:cNvGrpSpPr>
            <a:grpSpLocks/>
          </p:cNvGrpSpPr>
          <p:nvPr/>
        </p:nvGrpSpPr>
        <p:grpSpPr bwMode="auto">
          <a:xfrm>
            <a:off x="2203450" y="5565775"/>
            <a:ext cx="5143500" cy="57150"/>
            <a:chOff x="1514277" y="5892084"/>
            <a:chExt cx="6996311" cy="80101"/>
          </a:xfrm>
        </p:grpSpPr>
        <p:cxnSp>
          <p:nvCxnSpPr>
            <p:cNvPr id="34876" name="Straight Connector 11"/>
            <p:cNvCxnSpPr>
              <a:cxnSpLocks noChangeShapeType="1"/>
            </p:cNvCxnSpPr>
            <p:nvPr/>
          </p:nvCxnSpPr>
          <p:spPr bwMode="auto">
            <a:xfrm>
              <a:off x="1514277" y="5892084"/>
              <a:ext cx="6996311" cy="0"/>
            </a:xfrm>
            <a:prstGeom prst="line">
              <a:avLst/>
            </a:prstGeom>
            <a:noFill/>
            <a:ln w="28575" algn="ctr">
              <a:solidFill>
                <a:schemeClr val="tx1"/>
              </a:solidFill>
              <a:round/>
              <a:headEnd/>
              <a:tailEnd/>
            </a:ln>
          </p:spPr>
        </p:cxnSp>
        <p:cxnSp>
          <p:nvCxnSpPr>
            <p:cNvPr id="34877" name="Straight Connector 34"/>
            <p:cNvCxnSpPr>
              <a:cxnSpLocks noChangeShapeType="1"/>
            </p:cNvCxnSpPr>
            <p:nvPr/>
          </p:nvCxnSpPr>
          <p:spPr bwMode="auto">
            <a:xfrm>
              <a:off x="1580830" y="5892084"/>
              <a:ext cx="0" cy="80101"/>
            </a:xfrm>
            <a:prstGeom prst="line">
              <a:avLst/>
            </a:prstGeom>
            <a:noFill/>
            <a:ln w="28575" algn="ctr">
              <a:solidFill>
                <a:schemeClr val="tx1"/>
              </a:solidFill>
              <a:round/>
              <a:headEnd/>
              <a:tailEnd/>
            </a:ln>
          </p:spPr>
        </p:cxnSp>
        <p:cxnSp>
          <p:nvCxnSpPr>
            <p:cNvPr id="34878" name="Straight Connector 41"/>
            <p:cNvCxnSpPr>
              <a:cxnSpLocks noChangeShapeType="1"/>
            </p:cNvCxnSpPr>
            <p:nvPr/>
          </p:nvCxnSpPr>
          <p:spPr bwMode="auto">
            <a:xfrm>
              <a:off x="2098321" y="5892084"/>
              <a:ext cx="0" cy="80101"/>
            </a:xfrm>
            <a:prstGeom prst="line">
              <a:avLst/>
            </a:prstGeom>
            <a:noFill/>
            <a:ln w="28575" algn="ctr">
              <a:solidFill>
                <a:schemeClr val="tx1"/>
              </a:solidFill>
              <a:round/>
              <a:headEnd/>
              <a:tailEnd/>
            </a:ln>
          </p:spPr>
        </p:cxnSp>
        <p:cxnSp>
          <p:nvCxnSpPr>
            <p:cNvPr id="34879" name="Straight Connector 42"/>
            <p:cNvCxnSpPr>
              <a:cxnSpLocks noChangeShapeType="1"/>
            </p:cNvCxnSpPr>
            <p:nvPr/>
          </p:nvCxnSpPr>
          <p:spPr bwMode="auto">
            <a:xfrm>
              <a:off x="2615812" y="5892084"/>
              <a:ext cx="0" cy="80101"/>
            </a:xfrm>
            <a:prstGeom prst="line">
              <a:avLst/>
            </a:prstGeom>
            <a:noFill/>
            <a:ln w="28575" algn="ctr">
              <a:solidFill>
                <a:schemeClr val="tx1"/>
              </a:solidFill>
              <a:round/>
              <a:headEnd/>
              <a:tailEnd/>
            </a:ln>
          </p:spPr>
        </p:cxnSp>
        <p:cxnSp>
          <p:nvCxnSpPr>
            <p:cNvPr id="34880" name="Straight Connector 43"/>
            <p:cNvCxnSpPr>
              <a:cxnSpLocks noChangeShapeType="1"/>
            </p:cNvCxnSpPr>
            <p:nvPr/>
          </p:nvCxnSpPr>
          <p:spPr bwMode="auto">
            <a:xfrm>
              <a:off x="3133303" y="5892084"/>
              <a:ext cx="0" cy="80101"/>
            </a:xfrm>
            <a:prstGeom prst="line">
              <a:avLst/>
            </a:prstGeom>
            <a:noFill/>
            <a:ln w="28575" algn="ctr">
              <a:solidFill>
                <a:schemeClr val="tx1"/>
              </a:solidFill>
              <a:round/>
              <a:headEnd/>
              <a:tailEnd/>
            </a:ln>
          </p:spPr>
        </p:cxnSp>
        <p:cxnSp>
          <p:nvCxnSpPr>
            <p:cNvPr id="34881" name="Straight Connector 44"/>
            <p:cNvCxnSpPr>
              <a:cxnSpLocks noChangeShapeType="1"/>
            </p:cNvCxnSpPr>
            <p:nvPr/>
          </p:nvCxnSpPr>
          <p:spPr bwMode="auto">
            <a:xfrm>
              <a:off x="3650794" y="5892084"/>
              <a:ext cx="0" cy="80101"/>
            </a:xfrm>
            <a:prstGeom prst="line">
              <a:avLst/>
            </a:prstGeom>
            <a:noFill/>
            <a:ln w="28575" algn="ctr">
              <a:solidFill>
                <a:schemeClr val="tx1"/>
              </a:solidFill>
              <a:round/>
              <a:headEnd/>
              <a:tailEnd/>
            </a:ln>
          </p:spPr>
        </p:cxnSp>
        <p:cxnSp>
          <p:nvCxnSpPr>
            <p:cNvPr id="34882" name="Straight Connector 47"/>
            <p:cNvCxnSpPr>
              <a:cxnSpLocks noChangeShapeType="1"/>
            </p:cNvCxnSpPr>
            <p:nvPr/>
          </p:nvCxnSpPr>
          <p:spPr bwMode="auto">
            <a:xfrm>
              <a:off x="4168285" y="5892084"/>
              <a:ext cx="0" cy="80101"/>
            </a:xfrm>
            <a:prstGeom prst="line">
              <a:avLst/>
            </a:prstGeom>
            <a:noFill/>
            <a:ln w="28575" algn="ctr">
              <a:solidFill>
                <a:schemeClr val="tx1"/>
              </a:solidFill>
              <a:round/>
              <a:headEnd/>
              <a:tailEnd/>
            </a:ln>
          </p:spPr>
        </p:cxnSp>
        <p:cxnSp>
          <p:nvCxnSpPr>
            <p:cNvPr id="34883" name="Straight Connector 48"/>
            <p:cNvCxnSpPr>
              <a:cxnSpLocks noChangeShapeType="1"/>
            </p:cNvCxnSpPr>
            <p:nvPr/>
          </p:nvCxnSpPr>
          <p:spPr bwMode="auto">
            <a:xfrm>
              <a:off x="4685776" y="5892084"/>
              <a:ext cx="0" cy="80101"/>
            </a:xfrm>
            <a:prstGeom prst="line">
              <a:avLst/>
            </a:prstGeom>
            <a:noFill/>
            <a:ln w="28575" algn="ctr">
              <a:solidFill>
                <a:schemeClr val="tx1"/>
              </a:solidFill>
              <a:round/>
              <a:headEnd/>
              <a:tailEnd/>
            </a:ln>
          </p:spPr>
        </p:cxnSp>
        <p:cxnSp>
          <p:nvCxnSpPr>
            <p:cNvPr id="34884" name="Straight Connector 50"/>
            <p:cNvCxnSpPr>
              <a:cxnSpLocks noChangeShapeType="1"/>
            </p:cNvCxnSpPr>
            <p:nvPr/>
          </p:nvCxnSpPr>
          <p:spPr bwMode="auto">
            <a:xfrm>
              <a:off x="5203267" y="5892084"/>
              <a:ext cx="0" cy="80101"/>
            </a:xfrm>
            <a:prstGeom prst="line">
              <a:avLst/>
            </a:prstGeom>
            <a:noFill/>
            <a:ln w="28575" algn="ctr">
              <a:solidFill>
                <a:schemeClr val="tx1"/>
              </a:solidFill>
              <a:round/>
              <a:headEnd/>
              <a:tailEnd/>
            </a:ln>
          </p:spPr>
        </p:cxnSp>
        <p:cxnSp>
          <p:nvCxnSpPr>
            <p:cNvPr id="34885" name="Straight Connector 51"/>
            <p:cNvCxnSpPr>
              <a:cxnSpLocks noChangeShapeType="1"/>
            </p:cNvCxnSpPr>
            <p:nvPr/>
          </p:nvCxnSpPr>
          <p:spPr bwMode="auto">
            <a:xfrm>
              <a:off x="5720758" y="5892084"/>
              <a:ext cx="0" cy="80101"/>
            </a:xfrm>
            <a:prstGeom prst="line">
              <a:avLst/>
            </a:prstGeom>
            <a:noFill/>
            <a:ln w="28575" algn="ctr">
              <a:solidFill>
                <a:schemeClr val="tx1"/>
              </a:solidFill>
              <a:round/>
              <a:headEnd/>
              <a:tailEnd/>
            </a:ln>
          </p:spPr>
        </p:cxnSp>
        <p:cxnSp>
          <p:nvCxnSpPr>
            <p:cNvPr id="34886" name="Straight Connector 53"/>
            <p:cNvCxnSpPr>
              <a:cxnSpLocks noChangeShapeType="1"/>
            </p:cNvCxnSpPr>
            <p:nvPr/>
          </p:nvCxnSpPr>
          <p:spPr bwMode="auto">
            <a:xfrm>
              <a:off x="6238249" y="5892084"/>
              <a:ext cx="0" cy="80101"/>
            </a:xfrm>
            <a:prstGeom prst="line">
              <a:avLst/>
            </a:prstGeom>
            <a:noFill/>
            <a:ln w="28575" algn="ctr">
              <a:solidFill>
                <a:schemeClr val="tx1"/>
              </a:solidFill>
              <a:round/>
              <a:headEnd/>
              <a:tailEnd/>
            </a:ln>
          </p:spPr>
        </p:cxnSp>
        <p:cxnSp>
          <p:nvCxnSpPr>
            <p:cNvPr id="34887" name="Straight Connector 54"/>
            <p:cNvCxnSpPr>
              <a:cxnSpLocks noChangeShapeType="1"/>
            </p:cNvCxnSpPr>
            <p:nvPr/>
          </p:nvCxnSpPr>
          <p:spPr bwMode="auto">
            <a:xfrm>
              <a:off x="6755740" y="5892084"/>
              <a:ext cx="0" cy="80101"/>
            </a:xfrm>
            <a:prstGeom prst="line">
              <a:avLst/>
            </a:prstGeom>
            <a:noFill/>
            <a:ln w="28575" algn="ctr">
              <a:solidFill>
                <a:schemeClr val="tx1"/>
              </a:solidFill>
              <a:round/>
              <a:headEnd/>
              <a:tailEnd/>
            </a:ln>
          </p:spPr>
        </p:cxnSp>
        <p:cxnSp>
          <p:nvCxnSpPr>
            <p:cNvPr id="34888" name="Straight Connector 55"/>
            <p:cNvCxnSpPr>
              <a:cxnSpLocks noChangeShapeType="1"/>
            </p:cNvCxnSpPr>
            <p:nvPr/>
          </p:nvCxnSpPr>
          <p:spPr bwMode="auto">
            <a:xfrm>
              <a:off x="7273231" y="5892084"/>
              <a:ext cx="0" cy="80101"/>
            </a:xfrm>
            <a:prstGeom prst="line">
              <a:avLst/>
            </a:prstGeom>
            <a:noFill/>
            <a:ln w="28575" algn="ctr">
              <a:solidFill>
                <a:schemeClr val="tx1"/>
              </a:solidFill>
              <a:round/>
              <a:headEnd/>
              <a:tailEnd/>
            </a:ln>
          </p:spPr>
        </p:cxnSp>
        <p:cxnSp>
          <p:nvCxnSpPr>
            <p:cNvPr id="34889" name="Straight Connector 56"/>
            <p:cNvCxnSpPr>
              <a:cxnSpLocks noChangeShapeType="1"/>
            </p:cNvCxnSpPr>
            <p:nvPr/>
          </p:nvCxnSpPr>
          <p:spPr bwMode="auto">
            <a:xfrm>
              <a:off x="7790722" y="5892084"/>
              <a:ext cx="0" cy="80101"/>
            </a:xfrm>
            <a:prstGeom prst="line">
              <a:avLst/>
            </a:prstGeom>
            <a:noFill/>
            <a:ln w="28575" algn="ctr">
              <a:solidFill>
                <a:schemeClr val="tx1"/>
              </a:solidFill>
              <a:round/>
              <a:headEnd/>
              <a:tailEnd/>
            </a:ln>
          </p:spPr>
        </p:cxnSp>
        <p:cxnSp>
          <p:nvCxnSpPr>
            <p:cNvPr id="34890" name="Straight Connector 57"/>
            <p:cNvCxnSpPr>
              <a:cxnSpLocks noChangeShapeType="1"/>
            </p:cNvCxnSpPr>
            <p:nvPr/>
          </p:nvCxnSpPr>
          <p:spPr bwMode="auto">
            <a:xfrm>
              <a:off x="8308214" y="5892084"/>
              <a:ext cx="0" cy="80101"/>
            </a:xfrm>
            <a:prstGeom prst="line">
              <a:avLst/>
            </a:prstGeom>
            <a:noFill/>
            <a:ln w="28575" algn="ctr">
              <a:solidFill>
                <a:schemeClr val="tx1"/>
              </a:solidFill>
              <a:round/>
              <a:headEnd/>
              <a:tailEnd/>
            </a:ln>
          </p:spPr>
        </p:cxnSp>
      </p:grpSp>
      <p:sp>
        <p:nvSpPr>
          <p:cNvPr id="34836" name="TextBox 59"/>
          <p:cNvSpPr txBox="1">
            <a:spLocks noChangeArrowheads="1"/>
          </p:cNvSpPr>
          <p:nvPr/>
        </p:nvSpPr>
        <p:spPr bwMode="auto">
          <a:xfrm>
            <a:off x="2106613" y="5640388"/>
            <a:ext cx="282575" cy="323850"/>
          </a:xfrm>
          <a:prstGeom prst="rect">
            <a:avLst/>
          </a:prstGeom>
          <a:noFill/>
          <a:ln w="9525">
            <a:noFill/>
            <a:miter lim="800000"/>
            <a:headEnd/>
            <a:tailEnd/>
          </a:ln>
        </p:spPr>
        <p:txBody>
          <a:bodyPr wrap="none">
            <a:spAutoFit/>
          </a:bodyPr>
          <a:lstStyle/>
          <a:p>
            <a:pPr algn="l"/>
            <a:r>
              <a:rPr lang="en-GB" sz="1500">
                <a:solidFill>
                  <a:srgbClr val="435FAA"/>
                </a:solidFill>
                <a:latin typeface="Calibri" pitchFamily="34" charset="0"/>
                <a:cs typeface="Arial" pitchFamily="34" charset="0"/>
              </a:rPr>
              <a:t>0</a:t>
            </a:r>
          </a:p>
        </p:txBody>
      </p:sp>
      <p:sp>
        <p:nvSpPr>
          <p:cNvPr id="34837" name="TextBox 64"/>
          <p:cNvSpPr txBox="1">
            <a:spLocks noChangeArrowheads="1"/>
          </p:cNvSpPr>
          <p:nvPr/>
        </p:nvSpPr>
        <p:spPr bwMode="auto">
          <a:xfrm>
            <a:off x="2492375" y="5640388"/>
            <a:ext cx="282575" cy="323850"/>
          </a:xfrm>
          <a:prstGeom prst="rect">
            <a:avLst/>
          </a:prstGeom>
          <a:noFill/>
          <a:ln w="9525">
            <a:noFill/>
            <a:miter lim="800000"/>
            <a:headEnd/>
            <a:tailEnd/>
          </a:ln>
        </p:spPr>
        <p:txBody>
          <a:bodyPr wrap="none">
            <a:spAutoFit/>
          </a:bodyPr>
          <a:lstStyle/>
          <a:p>
            <a:pPr algn="l"/>
            <a:r>
              <a:rPr lang="en-GB" sz="1500">
                <a:solidFill>
                  <a:srgbClr val="435FAA"/>
                </a:solidFill>
                <a:latin typeface="Calibri" pitchFamily="34" charset="0"/>
                <a:cs typeface="Arial" pitchFamily="34" charset="0"/>
              </a:rPr>
              <a:t>1</a:t>
            </a:r>
          </a:p>
        </p:txBody>
      </p:sp>
      <p:sp>
        <p:nvSpPr>
          <p:cNvPr id="34838" name="TextBox 65"/>
          <p:cNvSpPr txBox="1">
            <a:spLocks noChangeArrowheads="1"/>
          </p:cNvSpPr>
          <p:nvPr/>
        </p:nvSpPr>
        <p:spPr bwMode="auto">
          <a:xfrm>
            <a:off x="2867025" y="5640388"/>
            <a:ext cx="282575" cy="323850"/>
          </a:xfrm>
          <a:prstGeom prst="rect">
            <a:avLst/>
          </a:prstGeom>
          <a:noFill/>
          <a:ln w="9525">
            <a:noFill/>
            <a:miter lim="800000"/>
            <a:headEnd/>
            <a:tailEnd/>
          </a:ln>
        </p:spPr>
        <p:txBody>
          <a:bodyPr wrap="none">
            <a:spAutoFit/>
          </a:bodyPr>
          <a:lstStyle/>
          <a:p>
            <a:pPr algn="l"/>
            <a:r>
              <a:rPr lang="en-GB" sz="1500">
                <a:solidFill>
                  <a:srgbClr val="435FAA"/>
                </a:solidFill>
                <a:latin typeface="Calibri" pitchFamily="34" charset="0"/>
                <a:cs typeface="Arial" pitchFamily="34" charset="0"/>
              </a:rPr>
              <a:t>2</a:t>
            </a:r>
          </a:p>
        </p:txBody>
      </p:sp>
      <p:sp>
        <p:nvSpPr>
          <p:cNvPr id="34839" name="TextBox 66"/>
          <p:cNvSpPr txBox="1">
            <a:spLocks noChangeArrowheads="1"/>
          </p:cNvSpPr>
          <p:nvPr/>
        </p:nvSpPr>
        <p:spPr bwMode="auto">
          <a:xfrm>
            <a:off x="3254375" y="5640388"/>
            <a:ext cx="282575" cy="323850"/>
          </a:xfrm>
          <a:prstGeom prst="rect">
            <a:avLst/>
          </a:prstGeom>
          <a:noFill/>
          <a:ln w="9525">
            <a:noFill/>
            <a:miter lim="800000"/>
            <a:headEnd/>
            <a:tailEnd/>
          </a:ln>
        </p:spPr>
        <p:txBody>
          <a:bodyPr wrap="none">
            <a:spAutoFit/>
          </a:bodyPr>
          <a:lstStyle/>
          <a:p>
            <a:pPr algn="l"/>
            <a:r>
              <a:rPr lang="en-GB" sz="1500">
                <a:solidFill>
                  <a:srgbClr val="435FAA"/>
                </a:solidFill>
                <a:latin typeface="Calibri" pitchFamily="34" charset="0"/>
                <a:cs typeface="Arial" pitchFamily="34" charset="0"/>
              </a:rPr>
              <a:t>3</a:t>
            </a:r>
          </a:p>
        </p:txBody>
      </p:sp>
      <p:sp>
        <p:nvSpPr>
          <p:cNvPr id="34840" name="TextBox 67"/>
          <p:cNvSpPr txBox="1">
            <a:spLocks noChangeArrowheads="1"/>
          </p:cNvSpPr>
          <p:nvPr/>
        </p:nvSpPr>
        <p:spPr bwMode="auto">
          <a:xfrm>
            <a:off x="3629025" y="5640388"/>
            <a:ext cx="282575" cy="323850"/>
          </a:xfrm>
          <a:prstGeom prst="rect">
            <a:avLst/>
          </a:prstGeom>
          <a:noFill/>
          <a:ln w="9525">
            <a:noFill/>
            <a:miter lim="800000"/>
            <a:headEnd/>
            <a:tailEnd/>
          </a:ln>
        </p:spPr>
        <p:txBody>
          <a:bodyPr wrap="none">
            <a:spAutoFit/>
          </a:bodyPr>
          <a:lstStyle/>
          <a:p>
            <a:pPr algn="l"/>
            <a:r>
              <a:rPr lang="en-GB" sz="1500">
                <a:solidFill>
                  <a:srgbClr val="435FAA"/>
                </a:solidFill>
                <a:latin typeface="Calibri" pitchFamily="34" charset="0"/>
                <a:cs typeface="Arial" pitchFamily="34" charset="0"/>
              </a:rPr>
              <a:t>4</a:t>
            </a:r>
          </a:p>
        </p:txBody>
      </p:sp>
      <p:sp>
        <p:nvSpPr>
          <p:cNvPr id="34841" name="TextBox 68"/>
          <p:cNvSpPr txBox="1">
            <a:spLocks noChangeArrowheads="1"/>
          </p:cNvSpPr>
          <p:nvPr/>
        </p:nvSpPr>
        <p:spPr bwMode="auto">
          <a:xfrm>
            <a:off x="4017963" y="5640388"/>
            <a:ext cx="282575" cy="323850"/>
          </a:xfrm>
          <a:prstGeom prst="rect">
            <a:avLst/>
          </a:prstGeom>
          <a:noFill/>
          <a:ln w="9525">
            <a:noFill/>
            <a:miter lim="800000"/>
            <a:headEnd/>
            <a:tailEnd/>
          </a:ln>
        </p:spPr>
        <p:txBody>
          <a:bodyPr wrap="none">
            <a:spAutoFit/>
          </a:bodyPr>
          <a:lstStyle/>
          <a:p>
            <a:pPr algn="l"/>
            <a:r>
              <a:rPr lang="en-GB" sz="1500">
                <a:solidFill>
                  <a:srgbClr val="435FAA"/>
                </a:solidFill>
                <a:latin typeface="Calibri" pitchFamily="34" charset="0"/>
                <a:cs typeface="Arial" pitchFamily="34" charset="0"/>
              </a:rPr>
              <a:t>5</a:t>
            </a:r>
          </a:p>
        </p:txBody>
      </p:sp>
      <p:sp>
        <p:nvSpPr>
          <p:cNvPr id="34842" name="TextBox 69"/>
          <p:cNvSpPr txBox="1">
            <a:spLocks noChangeArrowheads="1"/>
          </p:cNvSpPr>
          <p:nvPr/>
        </p:nvSpPr>
        <p:spPr bwMode="auto">
          <a:xfrm>
            <a:off x="4394200" y="5640388"/>
            <a:ext cx="282575" cy="323850"/>
          </a:xfrm>
          <a:prstGeom prst="rect">
            <a:avLst/>
          </a:prstGeom>
          <a:noFill/>
          <a:ln w="9525">
            <a:noFill/>
            <a:miter lim="800000"/>
            <a:headEnd/>
            <a:tailEnd/>
          </a:ln>
        </p:spPr>
        <p:txBody>
          <a:bodyPr wrap="none">
            <a:spAutoFit/>
          </a:bodyPr>
          <a:lstStyle/>
          <a:p>
            <a:pPr algn="l"/>
            <a:r>
              <a:rPr lang="en-GB" sz="1500">
                <a:solidFill>
                  <a:srgbClr val="435FAA"/>
                </a:solidFill>
                <a:latin typeface="Calibri" pitchFamily="34" charset="0"/>
                <a:cs typeface="Arial" pitchFamily="34" charset="0"/>
              </a:rPr>
              <a:t>6</a:t>
            </a:r>
          </a:p>
        </p:txBody>
      </p:sp>
      <p:sp>
        <p:nvSpPr>
          <p:cNvPr id="34843" name="TextBox 70"/>
          <p:cNvSpPr txBox="1">
            <a:spLocks noChangeArrowheads="1"/>
          </p:cNvSpPr>
          <p:nvPr/>
        </p:nvSpPr>
        <p:spPr bwMode="auto">
          <a:xfrm>
            <a:off x="4772025" y="5640388"/>
            <a:ext cx="282575" cy="323850"/>
          </a:xfrm>
          <a:prstGeom prst="rect">
            <a:avLst/>
          </a:prstGeom>
          <a:noFill/>
          <a:ln w="9525">
            <a:noFill/>
            <a:miter lim="800000"/>
            <a:headEnd/>
            <a:tailEnd/>
          </a:ln>
        </p:spPr>
        <p:txBody>
          <a:bodyPr wrap="none">
            <a:spAutoFit/>
          </a:bodyPr>
          <a:lstStyle/>
          <a:p>
            <a:pPr algn="l"/>
            <a:r>
              <a:rPr lang="en-GB" sz="1500">
                <a:solidFill>
                  <a:srgbClr val="435FAA"/>
                </a:solidFill>
                <a:latin typeface="Calibri" pitchFamily="34" charset="0"/>
                <a:cs typeface="Arial" pitchFamily="34" charset="0"/>
              </a:rPr>
              <a:t>7</a:t>
            </a:r>
          </a:p>
        </p:txBody>
      </p:sp>
      <p:sp>
        <p:nvSpPr>
          <p:cNvPr id="34844" name="TextBox 71"/>
          <p:cNvSpPr txBox="1">
            <a:spLocks noChangeArrowheads="1"/>
          </p:cNvSpPr>
          <p:nvPr/>
        </p:nvSpPr>
        <p:spPr bwMode="auto">
          <a:xfrm>
            <a:off x="5157788" y="5640388"/>
            <a:ext cx="282575" cy="323850"/>
          </a:xfrm>
          <a:prstGeom prst="rect">
            <a:avLst/>
          </a:prstGeom>
          <a:noFill/>
          <a:ln w="9525">
            <a:noFill/>
            <a:miter lim="800000"/>
            <a:headEnd/>
            <a:tailEnd/>
          </a:ln>
        </p:spPr>
        <p:txBody>
          <a:bodyPr wrap="none">
            <a:spAutoFit/>
          </a:bodyPr>
          <a:lstStyle/>
          <a:p>
            <a:pPr algn="l"/>
            <a:r>
              <a:rPr lang="en-GB" sz="1500">
                <a:solidFill>
                  <a:srgbClr val="435FAA"/>
                </a:solidFill>
                <a:latin typeface="Calibri" pitchFamily="34" charset="0"/>
                <a:cs typeface="Arial" pitchFamily="34" charset="0"/>
              </a:rPr>
              <a:t>8</a:t>
            </a:r>
          </a:p>
        </p:txBody>
      </p:sp>
      <p:sp>
        <p:nvSpPr>
          <p:cNvPr id="34845" name="TextBox 72"/>
          <p:cNvSpPr txBox="1">
            <a:spLocks noChangeArrowheads="1"/>
          </p:cNvSpPr>
          <p:nvPr/>
        </p:nvSpPr>
        <p:spPr bwMode="auto">
          <a:xfrm>
            <a:off x="5535613" y="5640388"/>
            <a:ext cx="282575" cy="323850"/>
          </a:xfrm>
          <a:prstGeom prst="rect">
            <a:avLst/>
          </a:prstGeom>
          <a:noFill/>
          <a:ln w="9525">
            <a:noFill/>
            <a:miter lim="800000"/>
            <a:headEnd/>
            <a:tailEnd/>
          </a:ln>
        </p:spPr>
        <p:txBody>
          <a:bodyPr wrap="none">
            <a:spAutoFit/>
          </a:bodyPr>
          <a:lstStyle/>
          <a:p>
            <a:pPr algn="l"/>
            <a:r>
              <a:rPr lang="en-GB" sz="1500">
                <a:solidFill>
                  <a:srgbClr val="435FAA"/>
                </a:solidFill>
                <a:latin typeface="Calibri" pitchFamily="34" charset="0"/>
                <a:cs typeface="Arial" pitchFamily="34" charset="0"/>
              </a:rPr>
              <a:t>9</a:t>
            </a:r>
          </a:p>
        </p:txBody>
      </p:sp>
      <p:sp>
        <p:nvSpPr>
          <p:cNvPr id="34846" name="TextBox 73"/>
          <p:cNvSpPr txBox="1">
            <a:spLocks noChangeArrowheads="1"/>
          </p:cNvSpPr>
          <p:nvPr/>
        </p:nvSpPr>
        <p:spPr bwMode="auto">
          <a:xfrm>
            <a:off x="5867400" y="5640388"/>
            <a:ext cx="381000" cy="323850"/>
          </a:xfrm>
          <a:prstGeom prst="rect">
            <a:avLst/>
          </a:prstGeom>
          <a:noFill/>
          <a:ln w="9525">
            <a:noFill/>
            <a:miter lim="800000"/>
            <a:headEnd/>
            <a:tailEnd/>
          </a:ln>
        </p:spPr>
        <p:txBody>
          <a:bodyPr wrap="none">
            <a:spAutoFit/>
          </a:bodyPr>
          <a:lstStyle/>
          <a:p>
            <a:pPr algn="l"/>
            <a:r>
              <a:rPr lang="en-GB" sz="1500">
                <a:solidFill>
                  <a:srgbClr val="435FAA"/>
                </a:solidFill>
                <a:latin typeface="Calibri" pitchFamily="34" charset="0"/>
                <a:cs typeface="Arial" pitchFamily="34" charset="0"/>
              </a:rPr>
              <a:t>10</a:t>
            </a:r>
          </a:p>
        </p:txBody>
      </p:sp>
      <p:sp>
        <p:nvSpPr>
          <p:cNvPr id="34847" name="TextBox 74"/>
          <p:cNvSpPr txBox="1">
            <a:spLocks noChangeArrowheads="1"/>
          </p:cNvSpPr>
          <p:nvPr/>
        </p:nvSpPr>
        <p:spPr bwMode="auto">
          <a:xfrm>
            <a:off x="6249988" y="5640388"/>
            <a:ext cx="381000" cy="323850"/>
          </a:xfrm>
          <a:prstGeom prst="rect">
            <a:avLst/>
          </a:prstGeom>
          <a:noFill/>
          <a:ln w="9525">
            <a:noFill/>
            <a:miter lim="800000"/>
            <a:headEnd/>
            <a:tailEnd/>
          </a:ln>
        </p:spPr>
        <p:txBody>
          <a:bodyPr wrap="none">
            <a:spAutoFit/>
          </a:bodyPr>
          <a:lstStyle/>
          <a:p>
            <a:pPr algn="l"/>
            <a:r>
              <a:rPr lang="en-GB" sz="1500">
                <a:solidFill>
                  <a:srgbClr val="435FAA"/>
                </a:solidFill>
                <a:latin typeface="Calibri" pitchFamily="34" charset="0"/>
                <a:cs typeface="Arial" pitchFamily="34" charset="0"/>
              </a:rPr>
              <a:t>11</a:t>
            </a:r>
          </a:p>
        </p:txBody>
      </p:sp>
      <p:sp>
        <p:nvSpPr>
          <p:cNvPr id="34848" name="TextBox 75"/>
          <p:cNvSpPr txBox="1">
            <a:spLocks noChangeArrowheads="1"/>
          </p:cNvSpPr>
          <p:nvPr/>
        </p:nvSpPr>
        <p:spPr bwMode="auto">
          <a:xfrm>
            <a:off x="6616700" y="5640388"/>
            <a:ext cx="381000" cy="323850"/>
          </a:xfrm>
          <a:prstGeom prst="rect">
            <a:avLst/>
          </a:prstGeom>
          <a:noFill/>
          <a:ln w="9525">
            <a:noFill/>
            <a:miter lim="800000"/>
            <a:headEnd/>
            <a:tailEnd/>
          </a:ln>
        </p:spPr>
        <p:txBody>
          <a:bodyPr wrap="none">
            <a:spAutoFit/>
          </a:bodyPr>
          <a:lstStyle/>
          <a:p>
            <a:pPr algn="l"/>
            <a:r>
              <a:rPr lang="en-GB" sz="1500">
                <a:solidFill>
                  <a:srgbClr val="435FAA"/>
                </a:solidFill>
                <a:latin typeface="Calibri" pitchFamily="34" charset="0"/>
                <a:cs typeface="Arial" pitchFamily="34" charset="0"/>
              </a:rPr>
              <a:t>12</a:t>
            </a:r>
          </a:p>
        </p:txBody>
      </p:sp>
      <p:sp>
        <p:nvSpPr>
          <p:cNvPr id="34849" name="TextBox 76"/>
          <p:cNvSpPr txBox="1">
            <a:spLocks noChangeArrowheads="1"/>
          </p:cNvSpPr>
          <p:nvPr/>
        </p:nvSpPr>
        <p:spPr bwMode="auto">
          <a:xfrm>
            <a:off x="7011988" y="5640388"/>
            <a:ext cx="381000" cy="323850"/>
          </a:xfrm>
          <a:prstGeom prst="rect">
            <a:avLst/>
          </a:prstGeom>
          <a:noFill/>
          <a:ln w="9525">
            <a:noFill/>
            <a:miter lim="800000"/>
            <a:headEnd/>
            <a:tailEnd/>
          </a:ln>
        </p:spPr>
        <p:txBody>
          <a:bodyPr wrap="none">
            <a:spAutoFit/>
          </a:bodyPr>
          <a:lstStyle/>
          <a:p>
            <a:pPr algn="l"/>
            <a:r>
              <a:rPr lang="en-GB" sz="1500">
                <a:solidFill>
                  <a:srgbClr val="435FAA"/>
                </a:solidFill>
                <a:latin typeface="Calibri" pitchFamily="34" charset="0"/>
                <a:cs typeface="Arial" pitchFamily="34" charset="0"/>
              </a:rPr>
              <a:t>13</a:t>
            </a:r>
          </a:p>
        </p:txBody>
      </p:sp>
      <p:grpSp>
        <p:nvGrpSpPr>
          <p:cNvPr id="34850" name="Group 62"/>
          <p:cNvGrpSpPr>
            <a:grpSpLocks/>
          </p:cNvGrpSpPr>
          <p:nvPr/>
        </p:nvGrpSpPr>
        <p:grpSpPr bwMode="auto">
          <a:xfrm>
            <a:off x="1746250" y="2281238"/>
            <a:ext cx="384175" cy="3414712"/>
            <a:chOff x="1006429" y="1374996"/>
            <a:chExt cx="523620" cy="4696415"/>
          </a:xfrm>
        </p:grpSpPr>
        <p:sp>
          <p:nvSpPr>
            <p:cNvPr id="34865" name="TextBox 92"/>
            <p:cNvSpPr txBox="1">
              <a:spLocks noChangeArrowheads="1"/>
            </p:cNvSpPr>
            <p:nvPr/>
          </p:nvSpPr>
          <p:spPr bwMode="auto">
            <a:xfrm>
              <a:off x="1145333" y="5626936"/>
              <a:ext cx="384716" cy="444475"/>
            </a:xfrm>
            <a:prstGeom prst="rect">
              <a:avLst/>
            </a:prstGeom>
            <a:noFill/>
            <a:ln w="9525">
              <a:noFill/>
              <a:miter lim="800000"/>
              <a:headEnd/>
              <a:tailEnd/>
            </a:ln>
          </p:spPr>
          <p:txBody>
            <a:bodyPr wrap="none">
              <a:spAutoFit/>
            </a:bodyPr>
            <a:lstStyle/>
            <a:p>
              <a:pPr algn="l"/>
              <a:r>
                <a:rPr lang="en-GB" sz="1500">
                  <a:solidFill>
                    <a:srgbClr val="435FAA"/>
                  </a:solidFill>
                  <a:latin typeface="Calibri" pitchFamily="34" charset="0"/>
                  <a:cs typeface="Arial" pitchFamily="34" charset="0"/>
                </a:rPr>
                <a:t>0</a:t>
              </a:r>
            </a:p>
          </p:txBody>
        </p:sp>
        <p:sp>
          <p:nvSpPr>
            <p:cNvPr id="34866" name="TextBox 93"/>
            <p:cNvSpPr txBox="1">
              <a:spLocks noChangeArrowheads="1"/>
            </p:cNvSpPr>
            <p:nvPr/>
          </p:nvSpPr>
          <p:spPr bwMode="auto">
            <a:xfrm>
              <a:off x="1145332" y="5203906"/>
              <a:ext cx="384715" cy="444475"/>
            </a:xfrm>
            <a:prstGeom prst="rect">
              <a:avLst/>
            </a:prstGeom>
            <a:noFill/>
            <a:ln w="9525">
              <a:noFill/>
              <a:miter lim="800000"/>
              <a:headEnd/>
              <a:tailEnd/>
            </a:ln>
          </p:spPr>
          <p:txBody>
            <a:bodyPr wrap="none">
              <a:spAutoFit/>
            </a:bodyPr>
            <a:lstStyle/>
            <a:p>
              <a:pPr algn="l"/>
              <a:r>
                <a:rPr lang="en-GB" sz="1500">
                  <a:solidFill>
                    <a:srgbClr val="435FAA"/>
                  </a:solidFill>
                  <a:latin typeface="Calibri" pitchFamily="34" charset="0"/>
                  <a:cs typeface="Arial" pitchFamily="34" charset="0"/>
                </a:rPr>
                <a:t>1</a:t>
              </a:r>
            </a:p>
          </p:txBody>
        </p:sp>
        <p:sp>
          <p:nvSpPr>
            <p:cNvPr id="34867" name="TextBox 94"/>
            <p:cNvSpPr txBox="1">
              <a:spLocks noChangeArrowheads="1"/>
            </p:cNvSpPr>
            <p:nvPr/>
          </p:nvSpPr>
          <p:spPr bwMode="auto">
            <a:xfrm>
              <a:off x="1145332" y="4780870"/>
              <a:ext cx="384715" cy="444475"/>
            </a:xfrm>
            <a:prstGeom prst="rect">
              <a:avLst/>
            </a:prstGeom>
            <a:noFill/>
            <a:ln w="9525">
              <a:noFill/>
              <a:miter lim="800000"/>
              <a:headEnd/>
              <a:tailEnd/>
            </a:ln>
          </p:spPr>
          <p:txBody>
            <a:bodyPr wrap="none">
              <a:spAutoFit/>
            </a:bodyPr>
            <a:lstStyle/>
            <a:p>
              <a:pPr algn="l"/>
              <a:r>
                <a:rPr lang="en-GB" sz="1500">
                  <a:solidFill>
                    <a:srgbClr val="435FAA"/>
                  </a:solidFill>
                  <a:latin typeface="Calibri" pitchFamily="34" charset="0"/>
                  <a:cs typeface="Arial" pitchFamily="34" charset="0"/>
                </a:rPr>
                <a:t>2</a:t>
              </a:r>
            </a:p>
          </p:txBody>
        </p:sp>
        <p:sp>
          <p:nvSpPr>
            <p:cNvPr id="34868" name="TextBox 95"/>
            <p:cNvSpPr txBox="1">
              <a:spLocks noChangeArrowheads="1"/>
            </p:cNvSpPr>
            <p:nvPr/>
          </p:nvSpPr>
          <p:spPr bwMode="auto">
            <a:xfrm>
              <a:off x="1145332" y="4357834"/>
              <a:ext cx="384715" cy="444475"/>
            </a:xfrm>
            <a:prstGeom prst="rect">
              <a:avLst/>
            </a:prstGeom>
            <a:noFill/>
            <a:ln w="9525">
              <a:noFill/>
              <a:miter lim="800000"/>
              <a:headEnd/>
              <a:tailEnd/>
            </a:ln>
          </p:spPr>
          <p:txBody>
            <a:bodyPr wrap="none">
              <a:spAutoFit/>
            </a:bodyPr>
            <a:lstStyle/>
            <a:p>
              <a:pPr algn="l"/>
              <a:r>
                <a:rPr lang="en-GB" sz="1500">
                  <a:solidFill>
                    <a:srgbClr val="435FAA"/>
                  </a:solidFill>
                  <a:latin typeface="Calibri" pitchFamily="34" charset="0"/>
                  <a:cs typeface="Arial" pitchFamily="34" charset="0"/>
                </a:rPr>
                <a:t>3</a:t>
              </a:r>
            </a:p>
          </p:txBody>
        </p:sp>
        <p:sp>
          <p:nvSpPr>
            <p:cNvPr id="34869" name="TextBox 96"/>
            <p:cNvSpPr txBox="1">
              <a:spLocks noChangeArrowheads="1"/>
            </p:cNvSpPr>
            <p:nvPr/>
          </p:nvSpPr>
          <p:spPr bwMode="auto">
            <a:xfrm>
              <a:off x="1145332" y="3934799"/>
              <a:ext cx="384715" cy="444475"/>
            </a:xfrm>
            <a:prstGeom prst="rect">
              <a:avLst/>
            </a:prstGeom>
            <a:noFill/>
            <a:ln w="9525">
              <a:noFill/>
              <a:miter lim="800000"/>
              <a:headEnd/>
              <a:tailEnd/>
            </a:ln>
          </p:spPr>
          <p:txBody>
            <a:bodyPr wrap="none">
              <a:spAutoFit/>
            </a:bodyPr>
            <a:lstStyle/>
            <a:p>
              <a:pPr algn="l"/>
              <a:r>
                <a:rPr lang="en-GB" sz="1500">
                  <a:solidFill>
                    <a:srgbClr val="435FAA"/>
                  </a:solidFill>
                  <a:latin typeface="Calibri" pitchFamily="34" charset="0"/>
                  <a:cs typeface="Arial" pitchFamily="34" charset="0"/>
                </a:rPr>
                <a:t>4</a:t>
              </a:r>
            </a:p>
          </p:txBody>
        </p:sp>
        <p:sp>
          <p:nvSpPr>
            <p:cNvPr id="34870" name="TextBox 97"/>
            <p:cNvSpPr txBox="1">
              <a:spLocks noChangeArrowheads="1"/>
            </p:cNvSpPr>
            <p:nvPr/>
          </p:nvSpPr>
          <p:spPr bwMode="auto">
            <a:xfrm>
              <a:off x="1145332" y="3511763"/>
              <a:ext cx="384715" cy="444475"/>
            </a:xfrm>
            <a:prstGeom prst="rect">
              <a:avLst/>
            </a:prstGeom>
            <a:noFill/>
            <a:ln w="9525">
              <a:noFill/>
              <a:miter lim="800000"/>
              <a:headEnd/>
              <a:tailEnd/>
            </a:ln>
          </p:spPr>
          <p:txBody>
            <a:bodyPr wrap="none">
              <a:spAutoFit/>
            </a:bodyPr>
            <a:lstStyle/>
            <a:p>
              <a:pPr algn="l"/>
              <a:r>
                <a:rPr lang="en-GB" sz="1500">
                  <a:solidFill>
                    <a:srgbClr val="435FAA"/>
                  </a:solidFill>
                  <a:latin typeface="Calibri" pitchFamily="34" charset="0"/>
                  <a:cs typeface="Arial" pitchFamily="34" charset="0"/>
                </a:rPr>
                <a:t>5</a:t>
              </a:r>
            </a:p>
          </p:txBody>
        </p:sp>
        <p:sp>
          <p:nvSpPr>
            <p:cNvPr id="34871" name="TextBox 98"/>
            <p:cNvSpPr txBox="1">
              <a:spLocks noChangeArrowheads="1"/>
            </p:cNvSpPr>
            <p:nvPr/>
          </p:nvSpPr>
          <p:spPr bwMode="auto">
            <a:xfrm>
              <a:off x="1145332" y="3088727"/>
              <a:ext cx="384715" cy="444475"/>
            </a:xfrm>
            <a:prstGeom prst="rect">
              <a:avLst/>
            </a:prstGeom>
            <a:noFill/>
            <a:ln w="9525">
              <a:noFill/>
              <a:miter lim="800000"/>
              <a:headEnd/>
              <a:tailEnd/>
            </a:ln>
          </p:spPr>
          <p:txBody>
            <a:bodyPr wrap="none">
              <a:spAutoFit/>
            </a:bodyPr>
            <a:lstStyle/>
            <a:p>
              <a:pPr algn="l"/>
              <a:r>
                <a:rPr lang="en-GB" sz="1500">
                  <a:solidFill>
                    <a:srgbClr val="435FAA"/>
                  </a:solidFill>
                  <a:latin typeface="Calibri" pitchFamily="34" charset="0"/>
                  <a:cs typeface="Arial" pitchFamily="34" charset="0"/>
                </a:rPr>
                <a:t>6</a:t>
              </a:r>
            </a:p>
          </p:txBody>
        </p:sp>
        <p:sp>
          <p:nvSpPr>
            <p:cNvPr id="34872" name="TextBox 99"/>
            <p:cNvSpPr txBox="1">
              <a:spLocks noChangeArrowheads="1"/>
            </p:cNvSpPr>
            <p:nvPr/>
          </p:nvSpPr>
          <p:spPr bwMode="auto">
            <a:xfrm>
              <a:off x="1145332" y="2665692"/>
              <a:ext cx="384715" cy="444475"/>
            </a:xfrm>
            <a:prstGeom prst="rect">
              <a:avLst/>
            </a:prstGeom>
            <a:noFill/>
            <a:ln w="9525">
              <a:noFill/>
              <a:miter lim="800000"/>
              <a:headEnd/>
              <a:tailEnd/>
            </a:ln>
          </p:spPr>
          <p:txBody>
            <a:bodyPr wrap="none">
              <a:spAutoFit/>
            </a:bodyPr>
            <a:lstStyle/>
            <a:p>
              <a:pPr algn="l"/>
              <a:r>
                <a:rPr lang="en-GB" sz="1500">
                  <a:solidFill>
                    <a:srgbClr val="435FAA"/>
                  </a:solidFill>
                  <a:latin typeface="Calibri" pitchFamily="34" charset="0"/>
                  <a:cs typeface="Arial" pitchFamily="34" charset="0"/>
                </a:rPr>
                <a:t>7</a:t>
              </a:r>
            </a:p>
          </p:txBody>
        </p:sp>
        <p:sp>
          <p:nvSpPr>
            <p:cNvPr id="34873" name="TextBox 100"/>
            <p:cNvSpPr txBox="1">
              <a:spLocks noChangeArrowheads="1"/>
            </p:cNvSpPr>
            <p:nvPr/>
          </p:nvSpPr>
          <p:spPr bwMode="auto">
            <a:xfrm>
              <a:off x="1145332" y="2242656"/>
              <a:ext cx="384715" cy="444475"/>
            </a:xfrm>
            <a:prstGeom prst="rect">
              <a:avLst/>
            </a:prstGeom>
            <a:noFill/>
            <a:ln w="9525">
              <a:noFill/>
              <a:miter lim="800000"/>
              <a:headEnd/>
              <a:tailEnd/>
            </a:ln>
          </p:spPr>
          <p:txBody>
            <a:bodyPr wrap="none">
              <a:spAutoFit/>
            </a:bodyPr>
            <a:lstStyle/>
            <a:p>
              <a:pPr algn="l"/>
              <a:r>
                <a:rPr lang="en-GB" sz="1500">
                  <a:solidFill>
                    <a:srgbClr val="435FAA"/>
                  </a:solidFill>
                  <a:latin typeface="Calibri" pitchFamily="34" charset="0"/>
                  <a:cs typeface="Arial" pitchFamily="34" charset="0"/>
                </a:rPr>
                <a:t>8</a:t>
              </a:r>
            </a:p>
          </p:txBody>
        </p:sp>
        <p:sp>
          <p:nvSpPr>
            <p:cNvPr id="34874" name="TextBox 101"/>
            <p:cNvSpPr txBox="1">
              <a:spLocks noChangeArrowheads="1"/>
            </p:cNvSpPr>
            <p:nvPr/>
          </p:nvSpPr>
          <p:spPr bwMode="auto">
            <a:xfrm>
              <a:off x="1145331" y="1819619"/>
              <a:ext cx="384715" cy="444475"/>
            </a:xfrm>
            <a:prstGeom prst="rect">
              <a:avLst/>
            </a:prstGeom>
            <a:noFill/>
            <a:ln w="9525">
              <a:noFill/>
              <a:miter lim="800000"/>
              <a:headEnd/>
              <a:tailEnd/>
            </a:ln>
          </p:spPr>
          <p:txBody>
            <a:bodyPr wrap="none">
              <a:spAutoFit/>
            </a:bodyPr>
            <a:lstStyle/>
            <a:p>
              <a:pPr algn="l"/>
              <a:r>
                <a:rPr lang="en-GB" sz="1500">
                  <a:solidFill>
                    <a:srgbClr val="435FAA"/>
                  </a:solidFill>
                  <a:latin typeface="Calibri" pitchFamily="34" charset="0"/>
                  <a:cs typeface="Arial" pitchFamily="34" charset="0"/>
                </a:rPr>
                <a:t>9</a:t>
              </a:r>
            </a:p>
          </p:txBody>
        </p:sp>
        <p:sp>
          <p:nvSpPr>
            <p:cNvPr id="34875" name="TextBox 102"/>
            <p:cNvSpPr txBox="1">
              <a:spLocks noChangeArrowheads="1"/>
            </p:cNvSpPr>
            <p:nvPr/>
          </p:nvSpPr>
          <p:spPr bwMode="auto">
            <a:xfrm>
              <a:off x="1006429" y="1374996"/>
              <a:ext cx="517901" cy="444475"/>
            </a:xfrm>
            <a:prstGeom prst="rect">
              <a:avLst/>
            </a:prstGeom>
            <a:noFill/>
            <a:ln w="9525">
              <a:noFill/>
              <a:miter lim="800000"/>
              <a:headEnd/>
              <a:tailEnd/>
            </a:ln>
          </p:spPr>
          <p:txBody>
            <a:bodyPr wrap="none">
              <a:spAutoFit/>
            </a:bodyPr>
            <a:lstStyle/>
            <a:p>
              <a:pPr algn="l"/>
              <a:r>
                <a:rPr lang="en-GB" sz="1500">
                  <a:solidFill>
                    <a:srgbClr val="435FAA"/>
                  </a:solidFill>
                  <a:latin typeface="Calibri" pitchFamily="34" charset="0"/>
                  <a:cs typeface="Arial" pitchFamily="34" charset="0"/>
                </a:rPr>
                <a:t>10</a:t>
              </a:r>
            </a:p>
          </p:txBody>
        </p:sp>
      </p:grpSp>
      <p:sp>
        <p:nvSpPr>
          <p:cNvPr id="34851" name="TextBox 20003"/>
          <p:cNvSpPr txBox="1">
            <a:spLocks noChangeArrowheads="1"/>
          </p:cNvSpPr>
          <p:nvPr/>
        </p:nvSpPr>
        <p:spPr bwMode="auto">
          <a:xfrm>
            <a:off x="4265613" y="5899150"/>
            <a:ext cx="574675" cy="307975"/>
          </a:xfrm>
          <a:prstGeom prst="rect">
            <a:avLst/>
          </a:prstGeom>
          <a:noFill/>
          <a:ln w="9525">
            <a:noFill/>
            <a:miter lim="800000"/>
            <a:headEnd/>
            <a:tailEnd/>
          </a:ln>
        </p:spPr>
        <p:txBody>
          <a:bodyPr wrap="none">
            <a:spAutoFit/>
          </a:bodyPr>
          <a:lstStyle/>
          <a:p>
            <a:pPr algn="l"/>
            <a:r>
              <a:rPr lang="en-GB" sz="1400" b="1">
                <a:solidFill>
                  <a:srgbClr val="435FAA"/>
                </a:solidFill>
                <a:latin typeface="Calibri" pitchFamily="34" charset="0"/>
                <a:cs typeface="Arial" pitchFamily="34" charset="0"/>
              </a:rPr>
              <a:t>Years</a:t>
            </a:r>
          </a:p>
        </p:txBody>
      </p:sp>
      <p:sp>
        <p:nvSpPr>
          <p:cNvPr id="34852" name="TextBox 81"/>
          <p:cNvSpPr txBox="1">
            <a:spLocks noChangeArrowheads="1"/>
          </p:cNvSpPr>
          <p:nvPr/>
        </p:nvSpPr>
        <p:spPr bwMode="auto">
          <a:xfrm>
            <a:off x="3092450" y="2327275"/>
            <a:ext cx="4267200" cy="1082675"/>
          </a:xfrm>
          <a:prstGeom prst="rect">
            <a:avLst/>
          </a:prstGeom>
          <a:noFill/>
          <a:ln w="9525">
            <a:noFill/>
            <a:miter lim="800000"/>
            <a:headEnd/>
            <a:tailEnd/>
          </a:ln>
        </p:spPr>
        <p:txBody>
          <a:bodyPr wrap="none">
            <a:spAutoFit/>
          </a:bodyPr>
          <a:lstStyle/>
          <a:p>
            <a:pPr algn="l"/>
            <a:r>
              <a:rPr lang="en-GB" sz="1400" b="1">
                <a:solidFill>
                  <a:srgbClr val="435FAA"/>
                </a:solidFill>
                <a:latin typeface="Lucida Sans" pitchFamily="34" charset="0"/>
                <a:cs typeface="Arial" pitchFamily="34" charset="0"/>
              </a:rPr>
              <a:t>Hipertenzija (≥140/90 mmHg)</a:t>
            </a:r>
          </a:p>
          <a:p>
            <a:pPr algn="l">
              <a:spcBef>
                <a:spcPct val="20000"/>
              </a:spcBef>
            </a:pPr>
            <a:r>
              <a:rPr lang="en-GB" sz="1400" b="1">
                <a:solidFill>
                  <a:srgbClr val="435FAA"/>
                </a:solidFill>
                <a:latin typeface="Lucida Sans" pitchFamily="34" charset="0"/>
                <a:cs typeface="Arial" pitchFamily="34" charset="0"/>
              </a:rPr>
              <a:t>Visoki-normalan KP (130–139/85–89 mmHg)</a:t>
            </a:r>
          </a:p>
          <a:p>
            <a:pPr algn="l">
              <a:spcBef>
                <a:spcPct val="20000"/>
              </a:spcBef>
            </a:pPr>
            <a:r>
              <a:rPr lang="en-GB" sz="1400" b="1">
                <a:solidFill>
                  <a:srgbClr val="435FAA"/>
                </a:solidFill>
                <a:latin typeface="Lucida Sans" pitchFamily="34" charset="0"/>
                <a:cs typeface="Arial" pitchFamily="34" charset="0"/>
              </a:rPr>
              <a:t>Normalan KP (120–129/80–84 mmHg)</a:t>
            </a:r>
          </a:p>
          <a:p>
            <a:pPr algn="l">
              <a:spcBef>
                <a:spcPct val="20000"/>
              </a:spcBef>
            </a:pPr>
            <a:r>
              <a:rPr lang="en-GB" sz="1400" b="1">
                <a:solidFill>
                  <a:srgbClr val="435FAA"/>
                </a:solidFill>
                <a:latin typeface="Lucida Sans" pitchFamily="34" charset="0"/>
                <a:cs typeface="Arial" pitchFamily="34" charset="0"/>
              </a:rPr>
              <a:t>Optimalni KP (&lt;120/80 mmHg)</a:t>
            </a:r>
          </a:p>
        </p:txBody>
      </p:sp>
      <p:cxnSp>
        <p:nvCxnSpPr>
          <p:cNvPr id="11302" name="Straight Connector 13"/>
          <p:cNvCxnSpPr>
            <a:cxnSpLocks noChangeShapeType="1"/>
          </p:cNvCxnSpPr>
          <p:nvPr/>
        </p:nvCxnSpPr>
        <p:spPr bwMode="auto">
          <a:xfrm>
            <a:off x="2591976" y="2895600"/>
            <a:ext cx="381000" cy="0"/>
          </a:xfrm>
          <a:prstGeom prst="line">
            <a:avLst/>
          </a:prstGeom>
          <a:ln>
            <a:headEnd/>
            <a:tailEnd/>
          </a:ln>
          <a:extLst>
            <a:ext uri="{909E8E84-426E-40DD-AFC4-6F175D3DCCD1}"/>
          </a:extLst>
        </p:spPr>
        <p:style>
          <a:lnRef idx="3">
            <a:schemeClr val="accent1"/>
          </a:lnRef>
          <a:fillRef idx="0">
            <a:schemeClr val="accent1"/>
          </a:fillRef>
          <a:effectRef idx="2">
            <a:schemeClr val="accent1"/>
          </a:effectRef>
          <a:fontRef idx="minor">
            <a:schemeClr val="tx1"/>
          </a:fontRef>
        </p:style>
      </p:cxnSp>
      <p:cxnSp>
        <p:nvCxnSpPr>
          <p:cNvPr id="11303" name="Straight Connector 87"/>
          <p:cNvCxnSpPr>
            <a:cxnSpLocks noChangeShapeType="1"/>
          </p:cNvCxnSpPr>
          <p:nvPr/>
        </p:nvCxnSpPr>
        <p:spPr bwMode="auto">
          <a:xfrm>
            <a:off x="2591976" y="2620963"/>
            <a:ext cx="381000" cy="0"/>
          </a:xfrm>
          <a:prstGeom prst="line">
            <a:avLst/>
          </a:prstGeom>
          <a:ln>
            <a:headEnd/>
            <a:tailEnd/>
          </a:ln>
          <a:extLst>
            <a:ext uri="{909E8E84-426E-40DD-AFC4-6F175D3DCCD1}"/>
          </a:extLst>
        </p:spPr>
        <p:style>
          <a:lnRef idx="3">
            <a:schemeClr val="accent3"/>
          </a:lnRef>
          <a:fillRef idx="0">
            <a:schemeClr val="accent3"/>
          </a:fillRef>
          <a:effectRef idx="2">
            <a:schemeClr val="accent3"/>
          </a:effectRef>
          <a:fontRef idx="minor">
            <a:schemeClr val="tx1"/>
          </a:fontRef>
        </p:style>
      </p:cxnSp>
      <p:cxnSp>
        <p:nvCxnSpPr>
          <p:cNvPr id="11304" name="Straight Connector 88"/>
          <p:cNvCxnSpPr>
            <a:cxnSpLocks noChangeShapeType="1"/>
          </p:cNvCxnSpPr>
          <p:nvPr/>
        </p:nvCxnSpPr>
        <p:spPr bwMode="auto">
          <a:xfrm>
            <a:off x="2591976" y="2352675"/>
            <a:ext cx="381000" cy="0"/>
          </a:xfrm>
          <a:prstGeom prst="line">
            <a:avLst/>
          </a:prstGeom>
          <a:ln>
            <a:headEnd/>
            <a:tailEnd/>
          </a:ln>
          <a:extLst>
            <a:ext uri="{909E8E84-426E-40DD-AFC4-6F175D3DCCD1}"/>
          </a:extLst>
        </p:spPr>
        <p:style>
          <a:lnRef idx="3">
            <a:schemeClr val="accent4"/>
          </a:lnRef>
          <a:fillRef idx="0">
            <a:schemeClr val="accent4"/>
          </a:fillRef>
          <a:effectRef idx="2">
            <a:schemeClr val="accent4"/>
          </a:effectRef>
          <a:fontRef idx="minor">
            <a:schemeClr val="tx1"/>
          </a:fontRef>
        </p:style>
      </p:cxnSp>
      <p:cxnSp>
        <p:nvCxnSpPr>
          <p:cNvPr id="11305" name="Straight Connector 89"/>
          <p:cNvCxnSpPr>
            <a:cxnSpLocks noChangeShapeType="1"/>
          </p:cNvCxnSpPr>
          <p:nvPr/>
        </p:nvCxnSpPr>
        <p:spPr bwMode="auto">
          <a:xfrm>
            <a:off x="2591976" y="2109788"/>
            <a:ext cx="381000" cy="0"/>
          </a:xfrm>
          <a:prstGeom prst="line">
            <a:avLst/>
          </a:prstGeom>
          <a:ln>
            <a:headEnd/>
            <a:tailEnd/>
          </a:ln>
          <a:extLst>
            <a:ext uri="{909E8E84-426E-40DD-AFC4-6F175D3DCCD1}"/>
          </a:extLst>
        </p:spPr>
        <p:style>
          <a:lnRef idx="3">
            <a:schemeClr val="accent2"/>
          </a:lnRef>
          <a:fillRef idx="0">
            <a:schemeClr val="accent2"/>
          </a:fillRef>
          <a:effectRef idx="2">
            <a:schemeClr val="accent2"/>
          </a:effectRef>
          <a:fontRef idx="minor">
            <a:schemeClr val="tx1"/>
          </a:fontRef>
        </p:style>
      </p:cxnSp>
      <p:sp>
        <p:nvSpPr>
          <p:cNvPr id="34857" name="TextBox 104"/>
          <p:cNvSpPr txBox="1">
            <a:spLocks noChangeArrowheads="1"/>
          </p:cNvSpPr>
          <p:nvPr/>
        </p:nvSpPr>
        <p:spPr bwMode="auto">
          <a:xfrm rot="-5400000">
            <a:off x="-718343" y="3590131"/>
            <a:ext cx="4484688" cy="307975"/>
          </a:xfrm>
          <a:prstGeom prst="rect">
            <a:avLst/>
          </a:prstGeom>
          <a:noFill/>
          <a:ln w="9525">
            <a:noFill/>
            <a:miter lim="800000"/>
            <a:headEnd/>
            <a:tailEnd/>
          </a:ln>
        </p:spPr>
        <p:txBody>
          <a:bodyPr>
            <a:spAutoFit/>
          </a:bodyPr>
          <a:lstStyle/>
          <a:p>
            <a:pPr algn="l"/>
            <a:r>
              <a:rPr lang="sr-Latn-CS" sz="1400" b="1">
                <a:solidFill>
                  <a:srgbClr val="435FAA"/>
                </a:solidFill>
                <a:latin typeface="Calibri" pitchFamily="34" charset="0"/>
                <a:cs typeface="Arial" pitchFamily="34" charset="0"/>
              </a:rPr>
              <a:t>Kumulativni rizik za kompozitne  događej </a:t>
            </a:r>
            <a:r>
              <a:rPr lang="en-GB" sz="1400" b="1">
                <a:solidFill>
                  <a:srgbClr val="435FAA"/>
                </a:solidFill>
                <a:latin typeface="Calibri" pitchFamily="34" charset="0"/>
                <a:cs typeface="Arial" pitchFamily="34" charset="0"/>
              </a:rPr>
              <a:t>* (%)</a:t>
            </a:r>
          </a:p>
        </p:txBody>
      </p:sp>
      <p:sp>
        <p:nvSpPr>
          <p:cNvPr id="34858" name="Freeform 1"/>
          <p:cNvSpPr>
            <a:spLocks/>
          </p:cNvSpPr>
          <p:nvPr/>
        </p:nvSpPr>
        <p:spPr bwMode="auto">
          <a:xfrm>
            <a:off x="7335838" y="3135313"/>
            <a:ext cx="1035050" cy="1114425"/>
          </a:xfrm>
          <a:custGeom>
            <a:avLst/>
            <a:gdLst>
              <a:gd name="T0" fmla="*/ 0 w 743578"/>
              <a:gd name="T1" fmla="*/ 1107854 h 1115367"/>
              <a:gd name="T2" fmla="*/ 14391363 w 743578"/>
              <a:gd name="T3" fmla="*/ 1107854 h 1115367"/>
              <a:gd name="T4" fmla="*/ 14588502 w 743578"/>
              <a:gd name="T5" fmla="*/ 9985 h 1115367"/>
              <a:gd name="T6" fmla="*/ 0 w 743578"/>
              <a:gd name="T7" fmla="*/ 0 h 1115367"/>
              <a:gd name="T8" fmla="*/ 0 60000 65536"/>
              <a:gd name="T9" fmla="*/ 0 60000 65536"/>
              <a:gd name="T10" fmla="*/ 0 60000 65536"/>
              <a:gd name="T11" fmla="*/ 0 60000 65536"/>
              <a:gd name="T12" fmla="*/ 0 w 743578"/>
              <a:gd name="T13" fmla="*/ 0 h 1115367"/>
              <a:gd name="T14" fmla="*/ 743578 w 743578"/>
              <a:gd name="T15" fmla="*/ 1115367 h 1115367"/>
            </a:gdLst>
            <a:ahLst/>
            <a:cxnLst>
              <a:cxn ang="T8">
                <a:pos x="T0" y="T1"/>
              </a:cxn>
              <a:cxn ang="T9">
                <a:pos x="T2" y="T3"/>
              </a:cxn>
              <a:cxn ang="T10">
                <a:pos x="T4" y="T5"/>
              </a:cxn>
              <a:cxn ang="T11">
                <a:pos x="T6" y="T7"/>
              </a:cxn>
            </a:cxnLst>
            <a:rect l="T12" t="T13" r="T14" b="T15"/>
            <a:pathLst>
              <a:path w="743578" h="1115367">
                <a:moveTo>
                  <a:pt x="0" y="1115367"/>
                </a:moveTo>
                <a:lnTo>
                  <a:pt x="733530" y="1115367"/>
                </a:lnTo>
                <a:cubicBezTo>
                  <a:pt x="736879" y="746928"/>
                  <a:pt x="740229" y="378488"/>
                  <a:pt x="743578" y="10049"/>
                </a:cubicBezTo>
                <a:lnTo>
                  <a:pt x="0" y="0"/>
                </a:lnTo>
              </a:path>
            </a:pathLst>
          </a:custGeom>
          <a:noFill/>
          <a:ln w="38100">
            <a:solidFill>
              <a:srgbClr val="0070C0"/>
            </a:solidFill>
            <a:round/>
            <a:headEnd/>
            <a:tailEnd type="triangle" w="med" len="med"/>
          </a:ln>
        </p:spPr>
        <p:txBody>
          <a:bodyPr/>
          <a:lstStyle/>
          <a:p>
            <a:endParaRPr lang="en-US"/>
          </a:p>
        </p:txBody>
      </p:sp>
      <p:sp>
        <p:nvSpPr>
          <p:cNvPr id="34859" name="Text Box 35"/>
          <p:cNvSpPr txBox="1">
            <a:spLocks noChangeArrowheads="1"/>
          </p:cNvSpPr>
          <p:nvPr/>
        </p:nvSpPr>
        <p:spPr bwMode="auto">
          <a:xfrm>
            <a:off x="7527925" y="3184525"/>
            <a:ext cx="777875" cy="461963"/>
          </a:xfrm>
          <a:prstGeom prst="rect">
            <a:avLst/>
          </a:prstGeom>
          <a:noFill/>
          <a:ln w="9525">
            <a:noFill/>
            <a:miter lim="800000"/>
            <a:headEnd/>
            <a:tailEnd/>
          </a:ln>
        </p:spPr>
        <p:txBody>
          <a:bodyPr>
            <a:spAutoFit/>
          </a:bodyPr>
          <a:lstStyle/>
          <a:p>
            <a:pPr algn="l"/>
            <a:r>
              <a:rPr lang="en-US" sz="2400" b="1">
                <a:solidFill>
                  <a:srgbClr val="435FAA"/>
                </a:solidFill>
                <a:latin typeface="Calibri" pitchFamily="34" charset="0"/>
                <a:cs typeface="Arial" pitchFamily="34" charset="0"/>
              </a:rPr>
              <a:t>1.8x</a:t>
            </a:r>
          </a:p>
        </p:txBody>
      </p:sp>
      <p:sp>
        <p:nvSpPr>
          <p:cNvPr id="110636" name="TextBox 2"/>
          <p:cNvSpPr txBox="1">
            <a:spLocks noChangeArrowheads="1"/>
          </p:cNvSpPr>
          <p:nvPr/>
        </p:nvSpPr>
        <p:spPr bwMode="auto">
          <a:xfrm>
            <a:off x="130629" y="1312329"/>
            <a:ext cx="8860177" cy="523220"/>
          </a:xfrm>
          <a:prstGeom prst="rect">
            <a:avLst/>
          </a:prstGeom>
          <a:solidFill>
            <a:schemeClr val="accent5">
              <a:lumMod val="40000"/>
              <a:lumOff val="60000"/>
            </a:schemeClr>
          </a:solidFill>
          <a:ln>
            <a:noFill/>
          </a:ln>
          <a:scene3d>
            <a:camera prst="orthographicFront"/>
            <a:lightRig rig="threePt" dir="t"/>
          </a:scene3d>
          <a:sp3d>
            <a:bevelT prst="slope"/>
          </a:sp3d>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defRPr/>
            </a:pPr>
            <a:r>
              <a:rPr lang="en-GB" sz="1400" b="1" i="1" dirty="0" smtClean="0">
                <a:solidFill>
                  <a:srgbClr val="435FAA"/>
                </a:solidFill>
                <a:latin typeface="Lucida Sans" pitchFamily="34" charset="0"/>
                <a:ea typeface="Geneva"/>
                <a:cs typeface="Geneva"/>
              </a:rPr>
              <a:t>1 968 </a:t>
            </a:r>
            <a:r>
              <a:rPr lang="sr-Latn-RS" sz="1400" b="1" i="1" dirty="0" smtClean="0">
                <a:solidFill>
                  <a:srgbClr val="435FAA"/>
                </a:solidFill>
                <a:latin typeface="Lucida Sans" pitchFamily="34" charset="0"/>
                <a:ea typeface="Geneva"/>
                <a:cs typeface="Geneva"/>
              </a:rPr>
              <a:t>osoba bez DM, CVI,</a:t>
            </a:r>
            <a:r>
              <a:rPr lang="en-GB" sz="1400" b="1" i="1" dirty="0" smtClean="0">
                <a:solidFill>
                  <a:srgbClr val="435FAA"/>
                </a:solidFill>
                <a:latin typeface="Lucida Sans" pitchFamily="34" charset="0"/>
                <a:ea typeface="Geneva"/>
                <a:cs typeface="Geneva"/>
              </a:rPr>
              <a:t> MI, </a:t>
            </a:r>
            <a:r>
              <a:rPr lang="sr-Latn-RS" sz="1400" b="1" i="1" dirty="0" smtClean="0">
                <a:solidFill>
                  <a:srgbClr val="435FAA"/>
                </a:solidFill>
                <a:latin typeface="Lucida Sans" pitchFamily="34" charset="0"/>
                <a:ea typeface="Geneva"/>
                <a:cs typeface="Geneva"/>
              </a:rPr>
              <a:t>bez</a:t>
            </a:r>
            <a:r>
              <a:rPr lang="sr-Latn-CS" sz="1400" b="1" i="1" dirty="0" smtClean="0">
                <a:solidFill>
                  <a:srgbClr val="435FAA"/>
                </a:solidFill>
                <a:latin typeface="Lucida Sans" pitchFamily="34" charset="0"/>
                <a:ea typeface="Geneva"/>
                <a:cs typeface="Geneva"/>
              </a:rPr>
              <a:t>‚ K</a:t>
            </a:r>
            <a:r>
              <a:rPr lang="en-GB" sz="1400" b="1" i="1" dirty="0" smtClean="0">
                <a:solidFill>
                  <a:srgbClr val="435FAA"/>
                </a:solidFill>
                <a:latin typeface="Lucida Sans" pitchFamily="34" charset="0"/>
                <a:ea typeface="Geneva"/>
                <a:cs typeface="Geneva"/>
              </a:rPr>
              <a:t>V</a:t>
            </a:r>
            <a:r>
              <a:rPr lang="sr-Latn-RS" sz="1400" b="1" i="1" dirty="0" smtClean="0">
                <a:solidFill>
                  <a:srgbClr val="435FAA"/>
                </a:solidFill>
                <a:latin typeface="Lucida Sans" pitchFamily="34" charset="0"/>
                <a:ea typeface="Geneva"/>
                <a:cs typeface="Geneva"/>
              </a:rPr>
              <a:t> leka</a:t>
            </a:r>
            <a:r>
              <a:rPr lang="en-GB" sz="1400" b="1" i="1" dirty="0" smtClean="0">
                <a:solidFill>
                  <a:srgbClr val="435FAA"/>
                </a:solidFill>
                <a:latin typeface="Lucida Sans" pitchFamily="34" charset="0"/>
                <a:ea typeface="Geneva"/>
                <a:cs typeface="Geneva"/>
              </a:rPr>
              <a:t>, </a:t>
            </a:r>
            <a:r>
              <a:rPr lang="en-GB" sz="1400" b="1" i="1" dirty="0" err="1" smtClean="0">
                <a:solidFill>
                  <a:srgbClr val="435FAA"/>
                </a:solidFill>
                <a:latin typeface="Lucida Sans" pitchFamily="34" charset="0"/>
                <a:ea typeface="Geneva"/>
                <a:cs typeface="Geneva"/>
              </a:rPr>
              <a:t>antidi</a:t>
            </a:r>
            <a:r>
              <a:rPr lang="sr-Latn-RS" sz="1400" b="1" i="1" dirty="0" smtClean="0">
                <a:solidFill>
                  <a:srgbClr val="435FAA"/>
                </a:solidFill>
                <a:latin typeface="Lucida Sans" pitchFamily="34" charset="0"/>
                <a:ea typeface="Geneva"/>
                <a:cs typeface="Geneva"/>
              </a:rPr>
              <a:t>j</a:t>
            </a:r>
            <a:r>
              <a:rPr lang="en-GB" sz="1400" b="1" i="1" dirty="0" err="1" smtClean="0">
                <a:solidFill>
                  <a:srgbClr val="435FAA"/>
                </a:solidFill>
                <a:latin typeface="Lucida Sans" pitchFamily="34" charset="0"/>
                <a:ea typeface="Geneva"/>
                <a:cs typeface="Geneva"/>
              </a:rPr>
              <a:t>abeti</a:t>
            </a:r>
            <a:r>
              <a:rPr lang="sr-Latn-RS" sz="1400" b="1" i="1" dirty="0" smtClean="0">
                <a:solidFill>
                  <a:srgbClr val="435FAA"/>
                </a:solidFill>
                <a:latin typeface="Lucida Sans" pitchFamily="34" charset="0"/>
                <a:ea typeface="Geneva"/>
                <a:cs typeface="Geneva"/>
              </a:rPr>
              <a:t>ka, lekova za snižavanje </a:t>
            </a:r>
            <a:r>
              <a:rPr lang="en-GB" sz="1400" b="1" i="1" dirty="0" smtClean="0">
                <a:solidFill>
                  <a:srgbClr val="435FAA"/>
                </a:solidFill>
                <a:latin typeface="Lucida Sans" pitchFamily="34" charset="0"/>
                <a:ea typeface="Geneva"/>
                <a:cs typeface="Geneva"/>
              </a:rPr>
              <a:t>lipid</a:t>
            </a:r>
            <a:r>
              <a:rPr lang="sr-Latn-RS" sz="1400" b="1" i="1" dirty="0" smtClean="0">
                <a:solidFill>
                  <a:srgbClr val="435FAA"/>
                </a:solidFill>
                <a:latin typeface="Lucida Sans" pitchFamily="34" charset="0"/>
                <a:ea typeface="Geneva"/>
                <a:cs typeface="Geneva"/>
              </a:rPr>
              <a:t>a</a:t>
            </a:r>
            <a:endParaRPr lang="fr-FR" sz="1400" b="1" i="1" dirty="0" smtClean="0">
              <a:solidFill>
                <a:srgbClr val="435FAA"/>
              </a:solidFill>
              <a:latin typeface="Lucida Sans" pitchFamily="34" charset="0"/>
              <a:ea typeface="Geneva"/>
              <a:cs typeface="Geneva"/>
            </a:endParaRPr>
          </a:p>
          <a:p>
            <a:pPr>
              <a:defRPr/>
            </a:pPr>
            <a:r>
              <a:rPr lang="sr-Latn-RS" sz="1400" b="1" i="1" dirty="0" smtClean="0">
                <a:solidFill>
                  <a:srgbClr val="435FAA"/>
                </a:solidFill>
                <a:latin typeface="Lucida Sans" pitchFamily="34" charset="0"/>
                <a:ea typeface="Geneva"/>
                <a:cs typeface="Geneva"/>
              </a:rPr>
              <a:t>prosečno </a:t>
            </a:r>
            <a:r>
              <a:rPr lang="fr-FR" sz="1400" b="1" i="1" dirty="0" smtClean="0">
                <a:solidFill>
                  <a:srgbClr val="435FAA"/>
                </a:solidFill>
                <a:latin typeface="Lucida Sans" pitchFamily="34" charset="0"/>
                <a:ea typeface="Geneva"/>
                <a:cs typeface="Geneva"/>
              </a:rPr>
              <a:t>je </a:t>
            </a:r>
            <a:r>
              <a:rPr lang="sr-Latn-RS" sz="1400" b="1" i="1" dirty="0" smtClean="0">
                <a:solidFill>
                  <a:srgbClr val="435FAA"/>
                </a:solidFill>
                <a:latin typeface="Lucida Sans" pitchFamily="34" charset="0"/>
                <a:ea typeface="Geneva"/>
                <a:cs typeface="Geneva"/>
              </a:rPr>
              <a:t>praćeno </a:t>
            </a:r>
            <a:r>
              <a:rPr lang="en-GB" sz="1400" b="1" i="1" dirty="0" smtClean="0">
                <a:solidFill>
                  <a:srgbClr val="435FAA"/>
                </a:solidFill>
                <a:latin typeface="Lucida Sans" pitchFamily="34" charset="0"/>
                <a:ea typeface="Geneva"/>
                <a:cs typeface="Geneva"/>
              </a:rPr>
              <a:t>12.8</a:t>
            </a:r>
            <a:r>
              <a:rPr lang="sr-Latn-RS" sz="1400" b="1" i="1" dirty="0" smtClean="0">
                <a:solidFill>
                  <a:srgbClr val="435FAA"/>
                </a:solidFill>
                <a:latin typeface="Lucida Sans" pitchFamily="34" charset="0"/>
                <a:ea typeface="Geneva"/>
                <a:cs typeface="Geneva"/>
              </a:rPr>
              <a:t>god.</a:t>
            </a:r>
            <a:endParaRPr lang="en-GB" sz="1400" b="1" i="1" dirty="0" smtClean="0">
              <a:solidFill>
                <a:srgbClr val="435FAA"/>
              </a:solidFill>
              <a:latin typeface="Lucida Sans" pitchFamily="34" charset="0"/>
              <a:ea typeface="Geneva"/>
              <a:cs typeface="Geneva"/>
            </a:endParaRPr>
          </a:p>
        </p:txBody>
      </p:sp>
      <p:sp>
        <p:nvSpPr>
          <p:cNvPr id="34863" name="Rectangle 3"/>
          <p:cNvSpPr>
            <a:spLocks noChangeArrowheads="1"/>
          </p:cNvSpPr>
          <p:nvPr/>
        </p:nvSpPr>
        <p:spPr bwMode="blackWhite">
          <a:xfrm>
            <a:off x="247650" y="6438900"/>
            <a:ext cx="3756025" cy="276225"/>
          </a:xfrm>
          <a:prstGeom prst="rect">
            <a:avLst/>
          </a:prstGeom>
          <a:noFill/>
          <a:ln w="12700">
            <a:noFill/>
            <a:miter lim="800000"/>
            <a:headEnd/>
            <a:tailEnd/>
          </a:ln>
        </p:spPr>
        <p:txBody>
          <a:bodyPr wrap="none">
            <a:spAutoFit/>
          </a:bodyPr>
          <a:lstStyle/>
          <a:p>
            <a:pPr algn="r"/>
            <a:r>
              <a:rPr lang="en-US" sz="1200" b="1">
                <a:solidFill>
                  <a:srgbClr val="435FAA"/>
                </a:solidFill>
                <a:latin typeface="Lucida Sans" pitchFamily="34" charset="0"/>
                <a:cs typeface="Arial" pitchFamily="34" charset="0"/>
              </a:rPr>
              <a:t>Sehestedt et al</a:t>
            </a:r>
            <a:r>
              <a:rPr lang="en-US" sz="1200" b="1" i="1">
                <a:solidFill>
                  <a:srgbClr val="435FAA"/>
                </a:solidFill>
                <a:latin typeface="Lucida Sans" pitchFamily="34" charset="0"/>
                <a:cs typeface="Arial" pitchFamily="34" charset="0"/>
              </a:rPr>
              <a:t>. J Hypertens </a:t>
            </a:r>
            <a:r>
              <a:rPr lang="en-US" sz="1200" b="1">
                <a:solidFill>
                  <a:srgbClr val="435FAA"/>
                </a:solidFill>
                <a:latin typeface="Lucida Sans" pitchFamily="34" charset="0"/>
                <a:cs typeface="Arial" pitchFamily="34" charset="0"/>
              </a:rPr>
              <a:t>2009;27:1165–71</a:t>
            </a:r>
          </a:p>
        </p:txBody>
      </p:sp>
      <p:sp>
        <p:nvSpPr>
          <p:cNvPr id="34864" name="Footer Placeholder 2"/>
          <p:cNvSpPr>
            <a:spLocks noGrp="1"/>
          </p:cNvSpPr>
          <p:nvPr>
            <p:ph type="ftr" sz="quarter" idx="11"/>
          </p:nvPr>
        </p:nvSpPr>
        <p:spPr bwMode="auto">
          <a:xfrm>
            <a:off x="5556250" y="6410325"/>
            <a:ext cx="3382963" cy="366713"/>
          </a:xfrm>
          <a:noFill/>
          <a:ln>
            <a:miter lim="800000"/>
            <a:headEnd/>
            <a:tailEnd/>
          </a:ln>
        </p:spPr>
        <p:txBody>
          <a:bodyPr wrap="square" lIns="91440" tIns="45720" rIns="91440" bIns="45720" numCol="1" anchor="t" anchorCtr="0" compatLnSpc="1">
            <a:prstTxWarp prst="textNoShape">
              <a:avLst/>
            </a:prstTxWarp>
          </a:bodyPr>
          <a:lstStyle/>
          <a:p>
            <a:pPr algn="r"/>
            <a:r>
              <a:rPr lang="en-US" b="1" smtClean="0">
                <a:solidFill>
                  <a:srgbClr val="002060"/>
                </a:solidFill>
              </a:rPr>
              <a:t>Dragan SIMIC, FESC</a:t>
            </a:r>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1363663" y="298450"/>
            <a:ext cx="6415087" cy="831850"/>
          </a:xfrm>
        </p:spPr>
        <p:txBody>
          <a:bodyPr/>
          <a:lstStyle/>
          <a:p>
            <a:r>
              <a:rPr lang="en-US" sz="2400" i="1" smtClean="0">
                <a:solidFill>
                  <a:srgbClr val="002060"/>
                </a:solidFill>
                <a:latin typeface="Lucida Sans" pitchFamily="34" charset="0"/>
              </a:rPr>
              <a:t>POTENCIJALNI BENEFITI:</a:t>
            </a:r>
            <a:br>
              <a:rPr lang="en-US" sz="2400" i="1" smtClean="0">
                <a:solidFill>
                  <a:srgbClr val="002060"/>
                </a:solidFill>
                <a:latin typeface="Lucida Sans" pitchFamily="34" charset="0"/>
              </a:rPr>
            </a:br>
            <a:r>
              <a:rPr lang="en-US" sz="2400" i="1" smtClean="0">
                <a:solidFill>
                  <a:srgbClr val="002060"/>
                </a:solidFill>
                <a:latin typeface="Lucida Sans" pitchFamily="34" charset="0"/>
              </a:rPr>
              <a:t> OD USPEŠNOG LEČENJA  HIPERTENZIJE</a:t>
            </a:r>
            <a:endParaRPr lang="en-US" smtClean="0"/>
          </a:p>
        </p:txBody>
      </p:sp>
      <p:pic>
        <p:nvPicPr>
          <p:cNvPr id="35843" name="Picture 2"/>
          <p:cNvPicPr>
            <a:picLocks noChangeAspect="1" noChangeArrowheads="1"/>
          </p:cNvPicPr>
          <p:nvPr/>
        </p:nvPicPr>
        <p:blipFill>
          <a:blip r:embed="rId2" cstate="print"/>
          <a:srcRect/>
          <a:stretch>
            <a:fillRect/>
          </a:stretch>
        </p:blipFill>
        <p:spPr bwMode="auto">
          <a:xfrm>
            <a:off x="962025" y="3738563"/>
            <a:ext cx="1304925" cy="1547812"/>
          </a:xfrm>
          <a:prstGeom prst="rect">
            <a:avLst/>
          </a:prstGeom>
          <a:noFill/>
          <a:ln w="19050" algn="ctr">
            <a:noFill/>
            <a:miter lim="800000"/>
            <a:headEnd/>
            <a:tailEnd/>
          </a:ln>
        </p:spPr>
      </p:pic>
      <p:pic>
        <p:nvPicPr>
          <p:cNvPr id="35844" name="Picture 3"/>
          <p:cNvPicPr>
            <a:picLocks noChangeAspect="1" noChangeArrowheads="1"/>
          </p:cNvPicPr>
          <p:nvPr/>
        </p:nvPicPr>
        <p:blipFill>
          <a:blip r:embed="rId2" cstate="print"/>
          <a:srcRect/>
          <a:stretch>
            <a:fillRect/>
          </a:stretch>
        </p:blipFill>
        <p:spPr bwMode="auto">
          <a:xfrm>
            <a:off x="3824288" y="3738563"/>
            <a:ext cx="1304925" cy="1547812"/>
          </a:xfrm>
          <a:prstGeom prst="rect">
            <a:avLst/>
          </a:prstGeom>
          <a:noFill/>
          <a:ln w="19050" algn="ctr">
            <a:noFill/>
            <a:miter lim="800000"/>
            <a:headEnd/>
            <a:tailEnd/>
          </a:ln>
        </p:spPr>
      </p:pic>
      <p:pic>
        <p:nvPicPr>
          <p:cNvPr id="35845" name="Picture 4"/>
          <p:cNvPicPr>
            <a:picLocks noChangeAspect="1" noChangeArrowheads="1"/>
          </p:cNvPicPr>
          <p:nvPr/>
        </p:nvPicPr>
        <p:blipFill>
          <a:blip r:embed="rId2" cstate="print"/>
          <a:srcRect/>
          <a:stretch>
            <a:fillRect/>
          </a:stretch>
        </p:blipFill>
        <p:spPr bwMode="auto">
          <a:xfrm>
            <a:off x="6604000" y="3738563"/>
            <a:ext cx="1304925" cy="1547812"/>
          </a:xfrm>
          <a:prstGeom prst="rect">
            <a:avLst/>
          </a:prstGeom>
          <a:noFill/>
          <a:ln w="19050" algn="ctr">
            <a:noFill/>
            <a:miter lim="800000"/>
            <a:headEnd/>
            <a:tailEnd/>
          </a:ln>
        </p:spPr>
      </p:pic>
      <p:pic>
        <p:nvPicPr>
          <p:cNvPr id="35846" name="Picture 5"/>
          <p:cNvPicPr>
            <a:picLocks noChangeAspect="1" noChangeArrowheads="1"/>
          </p:cNvPicPr>
          <p:nvPr/>
        </p:nvPicPr>
        <p:blipFill>
          <a:blip r:embed="rId3" cstate="print"/>
          <a:srcRect/>
          <a:stretch>
            <a:fillRect/>
          </a:stretch>
        </p:blipFill>
        <p:spPr bwMode="auto">
          <a:xfrm>
            <a:off x="1228725" y="3994150"/>
            <a:ext cx="890588" cy="633413"/>
          </a:xfrm>
          <a:prstGeom prst="rect">
            <a:avLst/>
          </a:prstGeom>
          <a:noFill/>
          <a:ln w="19050" algn="ctr">
            <a:noFill/>
            <a:miter lim="800000"/>
            <a:headEnd/>
            <a:tailEnd/>
          </a:ln>
        </p:spPr>
      </p:pic>
      <p:pic>
        <p:nvPicPr>
          <p:cNvPr id="35847" name="Picture 6"/>
          <p:cNvPicPr>
            <a:picLocks noChangeAspect="1" noChangeArrowheads="1"/>
          </p:cNvPicPr>
          <p:nvPr/>
        </p:nvPicPr>
        <p:blipFill>
          <a:blip r:embed="rId4" cstate="print"/>
          <a:srcRect/>
          <a:stretch>
            <a:fillRect/>
          </a:stretch>
        </p:blipFill>
        <p:spPr bwMode="auto">
          <a:xfrm>
            <a:off x="4227513" y="4041775"/>
            <a:ext cx="665162" cy="609600"/>
          </a:xfrm>
          <a:prstGeom prst="rect">
            <a:avLst/>
          </a:prstGeom>
          <a:noFill/>
          <a:ln w="19050" algn="ctr">
            <a:noFill/>
            <a:miter lim="800000"/>
            <a:headEnd/>
            <a:tailEnd/>
          </a:ln>
        </p:spPr>
      </p:pic>
      <p:pic>
        <p:nvPicPr>
          <p:cNvPr id="35848" name="Picture 7"/>
          <p:cNvPicPr>
            <a:picLocks noChangeAspect="1" noChangeArrowheads="1"/>
          </p:cNvPicPr>
          <p:nvPr/>
        </p:nvPicPr>
        <p:blipFill>
          <a:blip r:embed="rId5" cstate="print"/>
          <a:srcRect/>
          <a:stretch>
            <a:fillRect/>
          </a:stretch>
        </p:blipFill>
        <p:spPr bwMode="auto">
          <a:xfrm>
            <a:off x="7013575" y="4173538"/>
            <a:ext cx="579438" cy="506412"/>
          </a:xfrm>
          <a:prstGeom prst="rect">
            <a:avLst/>
          </a:prstGeom>
          <a:noFill/>
          <a:ln w="19050" algn="ctr">
            <a:noFill/>
            <a:miter lim="800000"/>
            <a:headEnd/>
            <a:tailEnd/>
          </a:ln>
        </p:spPr>
      </p:pic>
      <p:sp>
        <p:nvSpPr>
          <p:cNvPr id="35849" name="TextBox 7"/>
          <p:cNvSpPr txBox="1">
            <a:spLocks noChangeArrowheads="1"/>
          </p:cNvSpPr>
          <p:nvPr/>
        </p:nvSpPr>
        <p:spPr bwMode="auto">
          <a:xfrm>
            <a:off x="569913" y="5281613"/>
            <a:ext cx="2208212" cy="738187"/>
          </a:xfrm>
          <a:prstGeom prst="rect">
            <a:avLst/>
          </a:prstGeom>
          <a:noFill/>
          <a:ln w="9525">
            <a:noFill/>
            <a:miter lim="800000"/>
            <a:headEnd/>
            <a:tailEnd/>
          </a:ln>
        </p:spPr>
        <p:txBody>
          <a:bodyPr wrap="none">
            <a:spAutoFit/>
          </a:bodyPr>
          <a:lstStyle/>
          <a:p>
            <a:pPr defTabSz="912813">
              <a:spcAft>
                <a:spcPts val="600"/>
              </a:spcAft>
            </a:pPr>
            <a:r>
              <a:rPr lang="en-GB" sz="2100" b="1">
                <a:solidFill>
                  <a:srgbClr val="002060"/>
                </a:solidFill>
                <a:latin typeface="Calibri" pitchFamily="34" charset="0"/>
              </a:rPr>
              <a:t>-</a:t>
            </a:r>
            <a:r>
              <a:rPr lang="en-US" sz="2100" b="1">
                <a:solidFill>
                  <a:srgbClr val="002060"/>
                </a:solidFill>
                <a:latin typeface="Calibri" pitchFamily="34" charset="0"/>
              </a:rPr>
              <a:t>45</a:t>
            </a:r>
            <a:r>
              <a:rPr lang="en-GB" sz="2100" b="1">
                <a:solidFill>
                  <a:srgbClr val="002060"/>
                </a:solidFill>
                <a:latin typeface="Calibri" pitchFamily="34" charset="0"/>
              </a:rPr>
              <a:t>%</a:t>
            </a:r>
          </a:p>
          <a:p>
            <a:pPr marL="0" lvl="1" indent="1588" defTabSz="912813"/>
            <a:r>
              <a:rPr lang="en-GB" sz="1600">
                <a:solidFill>
                  <a:srgbClr val="002060"/>
                </a:solidFill>
                <a:latin typeface="Calibri" pitchFamily="34" charset="0"/>
              </a:rPr>
              <a:t>(RR: 0.89; CI 0.80–0.99)</a:t>
            </a:r>
            <a:r>
              <a:rPr lang="en-GB" sz="1600" baseline="30000">
                <a:solidFill>
                  <a:srgbClr val="002060"/>
                </a:solidFill>
                <a:latin typeface="Calibri" pitchFamily="34" charset="0"/>
              </a:rPr>
              <a:t>1</a:t>
            </a:r>
          </a:p>
        </p:txBody>
      </p:sp>
      <p:sp>
        <p:nvSpPr>
          <p:cNvPr id="35850" name="TextBox 10"/>
          <p:cNvSpPr txBox="1">
            <a:spLocks noChangeArrowheads="1"/>
          </p:cNvSpPr>
          <p:nvPr/>
        </p:nvSpPr>
        <p:spPr bwMode="auto">
          <a:xfrm>
            <a:off x="3430588" y="5278438"/>
            <a:ext cx="2205037" cy="738187"/>
          </a:xfrm>
          <a:prstGeom prst="rect">
            <a:avLst/>
          </a:prstGeom>
          <a:noFill/>
          <a:ln w="9525">
            <a:noFill/>
            <a:miter lim="800000"/>
            <a:headEnd/>
            <a:tailEnd/>
          </a:ln>
        </p:spPr>
        <p:txBody>
          <a:bodyPr wrap="none">
            <a:spAutoFit/>
          </a:bodyPr>
          <a:lstStyle/>
          <a:p>
            <a:pPr defTabSz="912813">
              <a:spcAft>
                <a:spcPts val="600"/>
              </a:spcAft>
            </a:pPr>
            <a:r>
              <a:rPr lang="en-GB" sz="2100" b="1">
                <a:solidFill>
                  <a:srgbClr val="002060"/>
                </a:solidFill>
                <a:latin typeface="Calibri" pitchFamily="34" charset="0"/>
              </a:rPr>
              <a:t>-</a:t>
            </a:r>
            <a:r>
              <a:rPr lang="en-US" sz="2100" b="1">
                <a:solidFill>
                  <a:srgbClr val="002060"/>
                </a:solidFill>
                <a:latin typeface="Calibri" pitchFamily="34" charset="0"/>
              </a:rPr>
              <a:t>2</a:t>
            </a:r>
            <a:r>
              <a:rPr lang="en-GB" sz="2100" b="1">
                <a:solidFill>
                  <a:srgbClr val="002060"/>
                </a:solidFill>
                <a:latin typeface="Calibri" pitchFamily="34" charset="0"/>
              </a:rPr>
              <a:t>0%</a:t>
            </a:r>
          </a:p>
          <a:p>
            <a:pPr defTabSz="912813"/>
            <a:r>
              <a:rPr lang="en-GB" sz="1600">
                <a:solidFill>
                  <a:srgbClr val="002060"/>
                </a:solidFill>
                <a:latin typeface="Calibri" pitchFamily="34" charset="0"/>
              </a:rPr>
              <a:t>(RR: 0.90; CI 0.84–0.95)</a:t>
            </a:r>
            <a:r>
              <a:rPr lang="en-GB" sz="1600" baseline="30000">
                <a:solidFill>
                  <a:srgbClr val="002060"/>
                </a:solidFill>
                <a:latin typeface="Calibri" pitchFamily="34" charset="0"/>
              </a:rPr>
              <a:t>2</a:t>
            </a:r>
            <a:endParaRPr lang="en-GB" baseline="30000">
              <a:solidFill>
                <a:srgbClr val="002060"/>
              </a:solidFill>
              <a:latin typeface="Calibri" pitchFamily="34" charset="0"/>
            </a:endParaRPr>
          </a:p>
        </p:txBody>
      </p:sp>
      <p:sp>
        <p:nvSpPr>
          <p:cNvPr id="35851" name="TextBox 13"/>
          <p:cNvSpPr txBox="1">
            <a:spLocks noChangeArrowheads="1"/>
          </p:cNvSpPr>
          <p:nvPr/>
        </p:nvSpPr>
        <p:spPr bwMode="auto">
          <a:xfrm>
            <a:off x="6188075" y="5254625"/>
            <a:ext cx="2205038" cy="738188"/>
          </a:xfrm>
          <a:prstGeom prst="rect">
            <a:avLst/>
          </a:prstGeom>
          <a:noFill/>
          <a:ln w="9525">
            <a:noFill/>
            <a:miter lim="800000"/>
            <a:headEnd/>
            <a:tailEnd/>
          </a:ln>
        </p:spPr>
        <p:txBody>
          <a:bodyPr wrap="none">
            <a:spAutoFit/>
          </a:bodyPr>
          <a:lstStyle/>
          <a:p>
            <a:pPr defTabSz="912813">
              <a:spcAft>
                <a:spcPts val="600"/>
              </a:spcAft>
            </a:pPr>
            <a:r>
              <a:rPr lang="en-GB" sz="2100" b="1">
                <a:solidFill>
                  <a:srgbClr val="002060"/>
                </a:solidFill>
                <a:latin typeface="Calibri" pitchFamily="34" charset="0"/>
              </a:rPr>
              <a:t>-</a:t>
            </a:r>
            <a:r>
              <a:rPr lang="en-US" sz="2100" b="1">
                <a:solidFill>
                  <a:srgbClr val="002060"/>
                </a:solidFill>
                <a:latin typeface="Calibri" pitchFamily="34" charset="0"/>
              </a:rPr>
              <a:t>35</a:t>
            </a:r>
            <a:r>
              <a:rPr lang="en-GB" sz="2100" b="1">
                <a:solidFill>
                  <a:srgbClr val="002060"/>
                </a:solidFill>
                <a:latin typeface="Calibri" pitchFamily="34" charset="0"/>
              </a:rPr>
              <a:t>%</a:t>
            </a:r>
          </a:p>
          <a:p>
            <a:pPr defTabSz="912813"/>
            <a:r>
              <a:rPr lang="en-GB" sz="1600">
                <a:solidFill>
                  <a:srgbClr val="002060"/>
                </a:solidFill>
                <a:latin typeface="Calibri" pitchFamily="34" charset="0"/>
              </a:rPr>
              <a:t>(RR: 0.78; CI 0.70–0.87)</a:t>
            </a:r>
            <a:r>
              <a:rPr lang="en-GB" sz="1600" baseline="30000">
                <a:solidFill>
                  <a:srgbClr val="002060"/>
                </a:solidFill>
                <a:latin typeface="Calibri" pitchFamily="34" charset="0"/>
              </a:rPr>
              <a:t>3</a:t>
            </a:r>
          </a:p>
        </p:txBody>
      </p:sp>
      <p:sp>
        <p:nvSpPr>
          <p:cNvPr id="35852" name="TextBox 3"/>
          <p:cNvSpPr txBox="1">
            <a:spLocks noChangeArrowheads="1"/>
          </p:cNvSpPr>
          <p:nvPr/>
        </p:nvSpPr>
        <p:spPr bwMode="auto">
          <a:xfrm>
            <a:off x="588963" y="2570163"/>
            <a:ext cx="2052637" cy="584200"/>
          </a:xfrm>
          <a:prstGeom prst="rect">
            <a:avLst/>
          </a:prstGeom>
          <a:noFill/>
          <a:ln w="9525">
            <a:noFill/>
            <a:miter lim="800000"/>
            <a:headEnd/>
            <a:tailEnd/>
          </a:ln>
        </p:spPr>
        <p:txBody>
          <a:bodyPr wrap="none">
            <a:spAutoFit/>
          </a:bodyPr>
          <a:lstStyle/>
          <a:p>
            <a:pPr defTabSz="912813"/>
            <a:r>
              <a:rPr lang="en-GB" sz="1600" b="1">
                <a:solidFill>
                  <a:srgbClr val="002060"/>
                </a:solidFill>
                <a:latin typeface="Lucida Sans" pitchFamily="34" charset="0"/>
              </a:rPr>
              <a:t>Relativni rizik od </a:t>
            </a:r>
          </a:p>
          <a:p>
            <a:pPr defTabSz="912813"/>
            <a:r>
              <a:rPr lang="en-GB" sz="1600" b="1">
                <a:solidFill>
                  <a:srgbClr val="002060"/>
                </a:solidFill>
                <a:latin typeface="Lucida Sans" pitchFamily="34" charset="0"/>
              </a:rPr>
              <a:t>K</a:t>
            </a:r>
            <a:r>
              <a:rPr lang="sr-Latn-CS" sz="1600" b="1">
                <a:solidFill>
                  <a:srgbClr val="002060"/>
                </a:solidFill>
                <a:latin typeface="Lucida Sans" pitchFamily="34" charset="0"/>
              </a:rPr>
              <a:t>ongestivne </a:t>
            </a:r>
            <a:r>
              <a:rPr lang="en-US" sz="1600" b="1">
                <a:solidFill>
                  <a:srgbClr val="002060"/>
                </a:solidFill>
                <a:latin typeface="Lucida Sans" pitchFamily="34" charset="0"/>
              </a:rPr>
              <a:t>SI</a:t>
            </a:r>
            <a:endParaRPr lang="en-GB" sz="1600" b="1">
              <a:solidFill>
                <a:srgbClr val="002060"/>
              </a:solidFill>
              <a:latin typeface="Lucida Sans" pitchFamily="34" charset="0"/>
            </a:endParaRPr>
          </a:p>
        </p:txBody>
      </p:sp>
      <p:sp>
        <p:nvSpPr>
          <p:cNvPr id="35853" name="TextBox 9"/>
          <p:cNvSpPr txBox="1">
            <a:spLocks noChangeArrowheads="1"/>
          </p:cNvSpPr>
          <p:nvPr/>
        </p:nvSpPr>
        <p:spPr bwMode="auto">
          <a:xfrm>
            <a:off x="3498850" y="2508250"/>
            <a:ext cx="2068513" cy="584200"/>
          </a:xfrm>
          <a:prstGeom prst="rect">
            <a:avLst/>
          </a:prstGeom>
          <a:noFill/>
          <a:ln w="9525">
            <a:noFill/>
            <a:miter lim="800000"/>
            <a:headEnd/>
            <a:tailEnd/>
          </a:ln>
        </p:spPr>
        <p:txBody>
          <a:bodyPr wrap="none">
            <a:spAutoFit/>
          </a:bodyPr>
          <a:lstStyle/>
          <a:p>
            <a:pPr defTabSz="912813"/>
            <a:r>
              <a:rPr lang="en-GB" sz="1600" b="1">
                <a:solidFill>
                  <a:srgbClr val="002060"/>
                </a:solidFill>
                <a:latin typeface="Lucida Sans" pitchFamily="34" charset="0"/>
                <a:ea typeface="Geneva"/>
                <a:cs typeface="Geneva"/>
              </a:rPr>
              <a:t>Relativni rizik o</a:t>
            </a:r>
            <a:r>
              <a:rPr lang="en-US" sz="1600" b="1">
                <a:solidFill>
                  <a:srgbClr val="002060"/>
                </a:solidFill>
                <a:latin typeface="Lucida Sans" pitchFamily="34" charset="0"/>
                <a:ea typeface="Geneva"/>
                <a:cs typeface="Geneva"/>
              </a:rPr>
              <a:t>d</a:t>
            </a:r>
            <a:r>
              <a:rPr lang="en-GB" sz="1600" b="1">
                <a:solidFill>
                  <a:srgbClr val="002060"/>
                </a:solidFill>
                <a:latin typeface="Lucida Sans" pitchFamily="34" charset="0"/>
                <a:ea typeface="Geneva"/>
                <a:cs typeface="Geneva"/>
              </a:rPr>
              <a:t> </a:t>
            </a:r>
          </a:p>
          <a:p>
            <a:pPr defTabSz="912813"/>
            <a:r>
              <a:rPr lang="en-GB" sz="1600" b="1">
                <a:solidFill>
                  <a:srgbClr val="002060"/>
                </a:solidFill>
                <a:latin typeface="Lucida Sans" pitchFamily="34" charset="0"/>
              </a:rPr>
              <a:t>K</a:t>
            </a:r>
            <a:r>
              <a:rPr lang="sr-Latn-CS" sz="1600" b="1">
                <a:solidFill>
                  <a:srgbClr val="002060"/>
                </a:solidFill>
                <a:latin typeface="Lucida Sans" pitchFamily="34" charset="0"/>
              </a:rPr>
              <a:t>oronarne Bolesti</a:t>
            </a:r>
            <a:endParaRPr lang="en-GB" sz="1600" b="1">
              <a:solidFill>
                <a:srgbClr val="002060"/>
              </a:solidFill>
              <a:latin typeface="Lucida Sans" pitchFamily="34" charset="0"/>
            </a:endParaRPr>
          </a:p>
        </p:txBody>
      </p:sp>
      <p:sp>
        <p:nvSpPr>
          <p:cNvPr id="35854" name="TextBox 12"/>
          <p:cNvSpPr txBox="1">
            <a:spLocks noChangeArrowheads="1"/>
          </p:cNvSpPr>
          <p:nvPr/>
        </p:nvSpPr>
        <p:spPr bwMode="auto">
          <a:xfrm>
            <a:off x="6276975" y="2565400"/>
            <a:ext cx="2052638" cy="584200"/>
          </a:xfrm>
          <a:prstGeom prst="rect">
            <a:avLst/>
          </a:prstGeom>
          <a:noFill/>
          <a:ln w="9525">
            <a:noFill/>
            <a:miter lim="800000"/>
            <a:headEnd/>
            <a:tailEnd/>
          </a:ln>
        </p:spPr>
        <p:txBody>
          <a:bodyPr wrap="none">
            <a:spAutoFit/>
          </a:bodyPr>
          <a:lstStyle/>
          <a:p>
            <a:pPr defTabSz="912813"/>
            <a:r>
              <a:rPr lang="en-GB" sz="1600" b="1">
                <a:solidFill>
                  <a:srgbClr val="002060"/>
                </a:solidFill>
                <a:latin typeface="Lucida Sans" pitchFamily="34" charset="0"/>
                <a:ea typeface="Geneva"/>
                <a:cs typeface="Geneva"/>
              </a:rPr>
              <a:t>Relativni rizik od </a:t>
            </a:r>
          </a:p>
          <a:p>
            <a:pPr defTabSz="912813"/>
            <a:r>
              <a:rPr lang="en-US" sz="1600" b="1">
                <a:solidFill>
                  <a:srgbClr val="002060"/>
                </a:solidFill>
                <a:latin typeface="Lucida Sans" pitchFamily="34" charset="0"/>
              </a:rPr>
              <a:t>CV </a:t>
            </a:r>
            <a:r>
              <a:rPr lang="en-GB" sz="1600" b="1">
                <a:solidFill>
                  <a:srgbClr val="002060"/>
                </a:solidFill>
                <a:latin typeface="Lucida Sans" pitchFamily="34" charset="0"/>
              </a:rPr>
              <a:t>doga</a:t>
            </a:r>
            <a:r>
              <a:rPr lang="sr-Latn-CS" sz="1600" b="1">
                <a:solidFill>
                  <a:srgbClr val="002060"/>
                </a:solidFill>
                <a:latin typeface="Lucida Sans" pitchFamily="34" charset="0"/>
              </a:rPr>
              <a:t>đ</a:t>
            </a:r>
            <a:r>
              <a:rPr lang="fr-FR" sz="1600" b="1">
                <a:solidFill>
                  <a:srgbClr val="002060"/>
                </a:solidFill>
                <a:latin typeface="Lucida Sans" pitchFamily="34" charset="0"/>
              </a:rPr>
              <a:t>aja</a:t>
            </a:r>
            <a:endParaRPr lang="en-GB" sz="1600" b="1">
              <a:solidFill>
                <a:srgbClr val="002060"/>
              </a:solidFill>
              <a:latin typeface="Lucida Sans" pitchFamily="34" charset="0"/>
            </a:endParaRPr>
          </a:p>
        </p:txBody>
      </p:sp>
      <p:sp>
        <p:nvSpPr>
          <p:cNvPr id="16" name="Rectangle 14"/>
          <p:cNvSpPr>
            <a:spLocks noChangeArrowheads="1"/>
          </p:cNvSpPr>
          <p:nvPr/>
        </p:nvSpPr>
        <p:spPr bwMode="auto">
          <a:xfrm>
            <a:off x="5368925" y="6346825"/>
            <a:ext cx="3773488" cy="508000"/>
          </a:xfrm>
          <a:prstGeom prst="rect">
            <a:avLst/>
          </a:prstGeom>
          <a:noFill/>
          <a:ln w="9525">
            <a:noFill/>
            <a:miter lim="800000"/>
            <a:headEnd/>
            <a:tailEnd/>
          </a:ln>
        </p:spPr>
        <p:txBody>
          <a:bodyPr>
            <a:spAutoFit/>
          </a:bodyPr>
          <a:lstStyle/>
          <a:p>
            <a:pPr marL="228600" indent="-228600" defTabSz="912813">
              <a:defRPr/>
            </a:pPr>
            <a:r>
              <a:rPr lang="sr-Latn-CS" sz="900" dirty="0">
                <a:solidFill>
                  <a:srgbClr val="002060"/>
                </a:solidFill>
                <a:ea typeface="Geneva"/>
                <a:cs typeface="Geneva"/>
              </a:rPr>
              <a:t>1 </a:t>
            </a:r>
            <a:r>
              <a:rPr lang="en-GB" sz="900" dirty="0" err="1">
                <a:solidFill>
                  <a:srgbClr val="002060"/>
                </a:solidFill>
                <a:ea typeface="Geneva"/>
                <a:cs typeface="Geneva"/>
              </a:rPr>
              <a:t>Perreault</a:t>
            </a:r>
            <a:r>
              <a:rPr lang="en-GB" sz="900" dirty="0">
                <a:solidFill>
                  <a:srgbClr val="002060"/>
                </a:solidFill>
                <a:ea typeface="Geneva"/>
                <a:cs typeface="Geneva"/>
              </a:rPr>
              <a:t> et al. </a:t>
            </a:r>
            <a:r>
              <a:rPr lang="en-GB" sz="900" i="1" dirty="0">
                <a:solidFill>
                  <a:srgbClr val="002060"/>
                </a:solidFill>
                <a:ea typeface="Geneva"/>
                <a:cs typeface="Geneva"/>
              </a:rPr>
              <a:t>J Intern Med</a:t>
            </a:r>
            <a:r>
              <a:rPr lang="en-GB" sz="900" dirty="0">
                <a:solidFill>
                  <a:srgbClr val="002060"/>
                </a:solidFill>
                <a:ea typeface="Geneva"/>
                <a:cs typeface="Geneva"/>
              </a:rPr>
              <a:t> 2009;266:207-18</a:t>
            </a:r>
          </a:p>
          <a:p>
            <a:pPr defTabSz="912813">
              <a:defRPr/>
            </a:pPr>
            <a:r>
              <a:rPr lang="en-GB" sz="900" dirty="0">
                <a:solidFill>
                  <a:srgbClr val="002060"/>
                </a:solidFill>
                <a:ea typeface="Geneva"/>
                <a:cs typeface="Geneva"/>
              </a:rPr>
              <a:t>2. </a:t>
            </a:r>
            <a:r>
              <a:rPr lang="en-GB" sz="900" dirty="0" err="1">
                <a:solidFill>
                  <a:srgbClr val="002060"/>
                </a:solidFill>
                <a:ea typeface="Geneva"/>
                <a:cs typeface="Geneva"/>
              </a:rPr>
              <a:t>Perreault</a:t>
            </a:r>
            <a:r>
              <a:rPr lang="en-GB" sz="900" dirty="0">
                <a:solidFill>
                  <a:srgbClr val="002060"/>
                </a:solidFill>
                <a:ea typeface="Geneva"/>
                <a:cs typeface="Geneva"/>
              </a:rPr>
              <a:t> et al. </a:t>
            </a:r>
            <a:r>
              <a:rPr lang="en-GB" sz="900" i="1" dirty="0">
                <a:solidFill>
                  <a:srgbClr val="002060"/>
                </a:solidFill>
                <a:ea typeface="Geneva"/>
                <a:cs typeface="Geneva"/>
              </a:rPr>
              <a:t>Br J </a:t>
            </a:r>
            <a:r>
              <a:rPr lang="en-GB" sz="900" i="1" dirty="0" err="1">
                <a:solidFill>
                  <a:srgbClr val="002060"/>
                </a:solidFill>
                <a:ea typeface="Geneva"/>
                <a:cs typeface="Geneva"/>
              </a:rPr>
              <a:t>Clin</a:t>
            </a:r>
            <a:r>
              <a:rPr lang="en-GB" sz="900" i="1" dirty="0">
                <a:solidFill>
                  <a:srgbClr val="002060"/>
                </a:solidFill>
                <a:ea typeface="Geneva"/>
                <a:cs typeface="Geneva"/>
              </a:rPr>
              <a:t> </a:t>
            </a:r>
            <a:r>
              <a:rPr lang="en-GB" sz="900" i="1" dirty="0" err="1">
                <a:solidFill>
                  <a:srgbClr val="002060"/>
                </a:solidFill>
                <a:ea typeface="Geneva"/>
                <a:cs typeface="Geneva"/>
              </a:rPr>
              <a:t>Pharmacol</a:t>
            </a:r>
            <a:r>
              <a:rPr lang="en-GB" sz="900" dirty="0">
                <a:solidFill>
                  <a:srgbClr val="002060"/>
                </a:solidFill>
                <a:ea typeface="Geneva"/>
                <a:cs typeface="Geneva"/>
              </a:rPr>
              <a:t> 2010;69:74-84</a:t>
            </a:r>
          </a:p>
          <a:p>
            <a:pPr defTabSz="912813">
              <a:defRPr/>
            </a:pPr>
            <a:r>
              <a:rPr lang="en-NZ" sz="900" dirty="0">
                <a:solidFill>
                  <a:srgbClr val="002060"/>
                </a:solidFill>
                <a:ea typeface="Geneva"/>
                <a:cs typeface="Geneva"/>
              </a:rPr>
              <a:t>3. </a:t>
            </a:r>
            <a:r>
              <a:rPr lang="en-NZ" sz="900" dirty="0" err="1">
                <a:solidFill>
                  <a:srgbClr val="002060"/>
                </a:solidFill>
                <a:ea typeface="Geneva"/>
                <a:cs typeface="Geneva"/>
              </a:rPr>
              <a:t>Kettani</a:t>
            </a:r>
            <a:r>
              <a:rPr lang="en-NZ" sz="900" dirty="0">
                <a:solidFill>
                  <a:srgbClr val="002060"/>
                </a:solidFill>
                <a:ea typeface="Geneva"/>
                <a:cs typeface="Geneva"/>
              </a:rPr>
              <a:t> et al. </a:t>
            </a:r>
            <a:r>
              <a:rPr lang="en-NZ" sz="900" i="1" dirty="0">
                <a:solidFill>
                  <a:srgbClr val="002060"/>
                </a:solidFill>
                <a:ea typeface="Geneva"/>
                <a:cs typeface="Geneva"/>
              </a:rPr>
              <a:t>Stroke</a:t>
            </a:r>
            <a:r>
              <a:rPr lang="en-NZ" sz="900" dirty="0">
                <a:solidFill>
                  <a:srgbClr val="002060"/>
                </a:solidFill>
                <a:ea typeface="Geneva"/>
                <a:cs typeface="Geneva"/>
              </a:rPr>
              <a:t> 2009;40:213-20</a:t>
            </a:r>
            <a:endParaRPr lang="en-GB" sz="900" dirty="0">
              <a:solidFill>
                <a:srgbClr val="002060"/>
              </a:solidFill>
              <a:ea typeface="Geneva"/>
              <a:cs typeface="Geneva"/>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Text Box 2"/>
          <p:cNvSpPr txBox="1">
            <a:spLocks noChangeArrowheads="1"/>
          </p:cNvSpPr>
          <p:nvPr/>
        </p:nvSpPr>
        <p:spPr bwMode="auto">
          <a:xfrm>
            <a:off x="5691188" y="2303463"/>
            <a:ext cx="2870200" cy="584200"/>
          </a:xfrm>
          <a:prstGeom prst="rect">
            <a:avLst/>
          </a:prstGeom>
          <a:noFill/>
          <a:ln w="9525">
            <a:noFill/>
            <a:miter lim="800000"/>
            <a:headEnd/>
            <a:tailEnd/>
          </a:ln>
        </p:spPr>
        <p:txBody>
          <a:bodyPr wrap="none">
            <a:spAutoFit/>
          </a:bodyPr>
          <a:lstStyle/>
          <a:p>
            <a:r>
              <a:rPr lang="es-ES" sz="1600" b="1">
                <a:latin typeface="Lucida Sans" pitchFamily="34" charset="0"/>
              </a:rPr>
              <a:t>Speci</a:t>
            </a:r>
            <a:r>
              <a:rPr lang="en-US" sz="1600" b="1">
                <a:latin typeface="Lucida Sans" pitchFamily="34" charset="0"/>
              </a:rPr>
              <a:t>j</a:t>
            </a:r>
            <a:r>
              <a:rPr lang="es-ES" sz="1600" b="1">
                <a:latin typeface="Lucida Sans" pitchFamily="34" charset="0"/>
              </a:rPr>
              <a:t>alist</a:t>
            </a:r>
            <a:r>
              <a:rPr lang="en-US" sz="1600" b="1">
                <a:latin typeface="Lucida Sans" pitchFamily="34" charset="0"/>
              </a:rPr>
              <a:t>ičke ambulante</a:t>
            </a:r>
          </a:p>
          <a:p>
            <a:r>
              <a:rPr lang="es-ES" sz="1600" b="1">
                <a:latin typeface="Lucida Sans" pitchFamily="34" charset="0"/>
              </a:rPr>
              <a:t>n=</a:t>
            </a:r>
            <a:r>
              <a:rPr lang="es-ES_tradnl" sz="1600" b="1">
                <a:latin typeface="Lucida Sans" pitchFamily="34" charset="0"/>
              </a:rPr>
              <a:t>5,358</a:t>
            </a:r>
            <a:r>
              <a:rPr lang="es-ES" sz="1600" b="1">
                <a:latin typeface="Lucida Sans" pitchFamily="34" charset="0"/>
              </a:rPr>
              <a:t> </a:t>
            </a:r>
          </a:p>
        </p:txBody>
      </p:sp>
      <p:sp>
        <p:nvSpPr>
          <p:cNvPr id="1029" name="Text Box 3"/>
          <p:cNvSpPr txBox="1">
            <a:spLocks noChangeArrowheads="1"/>
          </p:cNvSpPr>
          <p:nvPr/>
        </p:nvSpPr>
        <p:spPr bwMode="auto">
          <a:xfrm>
            <a:off x="320675" y="2303463"/>
            <a:ext cx="3270250" cy="584200"/>
          </a:xfrm>
          <a:prstGeom prst="rect">
            <a:avLst/>
          </a:prstGeom>
          <a:noFill/>
          <a:ln w="9525">
            <a:noFill/>
            <a:miter lim="800000"/>
            <a:headEnd/>
            <a:tailEnd/>
          </a:ln>
        </p:spPr>
        <p:txBody>
          <a:bodyPr wrap="none">
            <a:spAutoFit/>
          </a:bodyPr>
          <a:lstStyle/>
          <a:p>
            <a:r>
              <a:rPr lang="en-US" sz="1600" b="1">
                <a:latin typeface="Lucida Sans" pitchFamily="34" charset="0"/>
              </a:rPr>
              <a:t>Primarna zdravstvena zaštita</a:t>
            </a:r>
            <a:endParaRPr lang="es-ES" sz="1600" b="1">
              <a:latin typeface="Lucida Sans" pitchFamily="34" charset="0"/>
            </a:endParaRPr>
          </a:p>
          <a:p>
            <a:r>
              <a:rPr lang="es-ES" sz="1600" b="1">
                <a:latin typeface="Lucida Sans" pitchFamily="34" charset="0"/>
              </a:rPr>
              <a:t>n=</a:t>
            </a:r>
            <a:r>
              <a:rPr lang="es-ES_tradnl" sz="1600" b="1">
                <a:latin typeface="Lucida Sans" pitchFamily="34" charset="0"/>
              </a:rPr>
              <a:t>5,169</a:t>
            </a:r>
            <a:r>
              <a:rPr lang="es-ES" sz="1600" b="1">
                <a:latin typeface="Lucida Sans" pitchFamily="34" charset="0"/>
              </a:rPr>
              <a:t> </a:t>
            </a:r>
          </a:p>
        </p:txBody>
      </p:sp>
      <p:sp>
        <p:nvSpPr>
          <p:cNvPr id="1030" name="Text Box 4"/>
          <p:cNvSpPr txBox="1">
            <a:spLocks noChangeArrowheads="1"/>
          </p:cNvSpPr>
          <p:nvPr/>
        </p:nvSpPr>
        <p:spPr bwMode="auto">
          <a:xfrm>
            <a:off x="47625" y="5991225"/>
            <a:ext cx="8916988" cy="646113"/>
          </a:xfrm>
          <a:prstGeom prst="rect">
            <a:avLst/>
          </a:prstGeom>
          <a:solidFill>
            <a:schemeClr val="accent2">
              <a:lumMod val="20000"/>
              <a:lumOff val="80000"/>
            </a:schemeClr>
          </a:solid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defRPr/>
            </a:pPr>
            <a:r>
              <a:rPr lang="es-ES_tradnl" b="1" i="1" dirty="0">
                <a:solidFill>
                  <a:srgbClr val="C00000"/>
                </a:solidFill>
                <a:latin typeface="Lucida Sans" pitchFamily="34" charset="0"/>
              </a:rPr>
              <a:t>60% </a:t>
            </a:r>
            <a:r>
              <a:rPr lang="es-ES" b="1" i="1" dirty="0" smtClean="0">
                <a:solidFill>
                  <a:srgbClr val="C00000"/>
                </a:solidFill>
                <a:latin typeface="Lucida Sans" pitchFamily="34" charset="0"/>
              </a:rPr>
              <a:t>P</a:t>
            </a:r>
            <a:r>
              <a:rPr lang="sr-Latn-RS" b="1" i="1" dirty="0" smtClean="0">
                <a:solidFill>
                  <a:srgbClr val="C00000"/>
                </a:solidFill>
                <a:latin typeface="Lucida Sans" pitchFamily="34" charset="0"/>
              </a:rPr>
              <a:t>ZZ i  </a:t>
            </a:r>
            <a:r>
              <a:rPr lang="es-ES_tradnl" b="1" i="1" dirty="0" smtClean="0">
                <a:solidFill>
                  <a:srgbClr val="C00000"/>
                </a:solidFill>
                <a:latin typeface="Lucida Sans" pitchFamily="34" charset="0"/>
              </a:rPr>
              <a:t>75</a:t>
            </a:r>
            <a:r>
              <a:rPr lang="es-ES_tradnl" b="1" i="1" dirty="0">
                <a:solidFill>
                  <a:srgbClr val="C00000"/>
                </a:solidFill>
                <a:latin typeface="Lucida Sans" pitchFamily="34" charset="0"/>
              </a:rPr>
              <a:t>% </a:t>
            </a:r>
            <a:r>
              <a:rPr lang="es-ES" b="1" i="1" dirty="0" smtClean="0">
                <a:solidFill>
                  <a:srgbClr val="C00000"/>
                </a:solidFill>
                <a:latin typeface="Lucida Sans" pitchFamily="34" charset="0"/>
              </a:rPr>
              <a:t>S</a:t>
            </a:r>
            <a:r>
              <a:rPr lang="sr-Latn-RS" b="1" i="1" dirty="0" smtClean="0">
                <a:solidFill>
                  <a:srgbClr val="C00000"/>
                </a:solidFill>
                <a:latin typeface="Lucida Sans" pitchFamily="34" charset="0"/>
              </a:rPr>
              <a:t>pec.amb.</a:t>
            </a:r>
            <a:r>
              <a:rPr lang="es-ES" b="1" i="1" dirty="0" smtClean="0">
                <a:solidFill>
                  <a:srgbClr val="C00000"/>
                </a:solidFill>
                <a:latin typeface="Lucida Sans" pitchFamily="34" charset="0"/>
              </a:rPr>
              <a:t> </a:t>
            </a:r>
            <a:r>
              <a:rPr lang="sr-Latn-RS" b="1" i="1" dirty="0" smtClean="0">
                <a:solidFill>
                  <a:srgbClr val="C00000"/>
                </a:solidFill>
                <a:latin typeface="Lucida Sans" pitchFamily="34" charset="0"/>
              </a:rPr>
              <a:t>hipertoničara ima  veliki ili veoma veliki KV  rizik</a:t>
            </a:r>
            <a:endParaRPr lang="es-ES_tradnl" b="1" i="1" dirty="0">
              <a:solidFill>
                <a:srgbClr val="C00000"/>
              </a:solidFill>
              <a:latin typeface="Lucida Sans" pitchFamily="34" charset="0"/>
            </a:endParaRPr>
          </a:p>
        </p:txBody>
      </p:sp>
      <p:sp>
        <p:nvSpPr>
          <p:cNvPr id="1031" name="Rectangle 5"/>
          <p:cNvSpPr>
            <a:spLocks noGrp="1" noChangeArrowheads="1"/>
          </p:cNvSpPr>
          <p:nvPr>
            <p:ph type="title"/>
          </p:nvPr>
        </p:nvSpPr>
        <p:spPr>
          <a:xfrm>
            <a:off x="2714625" y="317500"/>
            <a:ext cx="4076700" cy="923925"/>
          </a:xfrm>
        </p:spPr>
        <p:txBody>
          <a:bodyPr/>
          <a:lstStyle/>
          <a:p>
            <a:pPr>
              <a:defRPr/>
            </a:pPr>
            <a:r>
              <a:rPr lang="sr-Latn-RS" i="1" dirty="0" smtClean="0">
                <a:solidFill>
                  <a:schemeClr val="tx1"/>
                </a:solidFill>
                <a:latin typeface="Lucida Sans" pitchFamily="34" charset="0"/>
              </a:rPr>
              <a:t>„Dobro Otvorite oči“  </a:t>
            </a:r>
            <a:br>
              <a:rPr lang="sr-Latn-RS" i="1" dirty="0" smtClean="0">
                <a:solidFill>
                  <a:schemeClr val="tx1"/>
                </a:solidFill>
                <a:latin typeface="Lucida Sans" pitchFamily="34" charset="0"/>
              </a:rPr>
            </a:br>
            <a:r>
              <a:rPr lang="es-ES_tradnl" sz="2800" i="1" dirty="0" smtClean="0">
                <a:effectLst>
                  <a:outerShdw blurRad="38100" dist="38100" dir="2700000" algn="tl">
                    <a:srgbClr val="000000">
                      <a:alpha val="43137"/>
                    </a:srgbClr>
                  </a:outerShdw>
                </a:effectLst>
                <a:latin typeface="Lucida Sans" pitchFamily="34" charset="0"/>
              </a:rPr>
              <a:t>CONTROL</a:t>
            </a:r>
            <a:r>
              <a:rPr lang="sr-Latn-RS" sz="2800" i="1" dirty="0" smtClean="0">
                <a:effectLst>
                  <a:outerShdw blurRad="38100" dist="38100" dir="2700000" algn="tl">
                    <a:srgbClr val="000000">
                      <a:alpha val="43137"/>
                    </a:srgbClr>
                  </a:outerShdw>
                </a:effectLst>
                <a:latin typeface="Lucida Sans" pitchFamily="34" charset="0"/>
              </a:rPr>
              <a:t> </a:t>
            </a:r>
            <a:r>
              <a:rPr lang="es-ES_tradnl" sz="2800" i="1" dirty="0" smtClean="0">
                <a:effectLst>
                  <a:outerShdw blurRad="38100" dist="38100" dir="2700000" algn="tl">
                    <a:srgbClr val="000000">
                      <a:alpha val="43137"/>
                    </a:srgbClr>
                  </a:outerShdw>
                </a:effectLst>
                <a:latin typeface="Lucida Sans" pitchFamily="34" charset="0"/>
              </a:rPr>
              <a:t>RIS</a:t>
            </a:r>
            <a:r>
              <a:rPr lang="es-ES" sz="2800" i="1" dirty="0" smtClean="0">
                <a:effectLst>
                  <a:outerShdw blurRad="38100" dist="38100" dir="2700000" algn="tl">
                    <a:srgbClr val="000000">
                      <a:alpha val="43137"/>
                    </a:srgbClr>
                  </a:outerShdw>
                </a:effectLst>
                <a:latin typeface="Lucida Sans" pitchFamily="34" charset="0"/>
              </a:rPr>
              <a:t>K </a:t>
            </a:r>
            <a:r>
              <a:rPr lang="es-ES" sz="2800" i="1" dirty="0" err="1" smtClean="0">
                <a:effectLst>
                  <a:outerShdw blurRad="38100" dist="38100" dir="2700000" algn="tl">
                    <a:srgbClr val="000000">
                      <a:alpha val="43137"/>
                    </a:srgbClr>
                  </a:outerShdw>
                </a:effectLst>
                <a:latin typeface="Lucida Sans" pitchFamily="34" charset="0"/>
              </a:rPr>
              <a:t>study</a:t>
            </a:r>
            <a:endParaRPr lang="es-ES_tradnl" sz="2800" i="1" dirty="0" smtClean="0">
              <a:effectLst>
                <a:outerShdw blurRad="38100" dist="38100" dir="2700000" algn="tl">
                  <a:srgbClr val="000000">
                    <a:alpha val="43137"/>
                  </a:srgbClr>
                </a:outerShdw>
              </a:effectLst>
              <a:latin typeface="Lucida Sans" pitchFamily="34" charset="0"/>
            </a:endParaRPr>
          </a:p>
        </p:txBody>
      </p:sp>
      <p:graphicFrame>
        <p:nvGraphicFramePr>
          <p:cNvPr id="1026" name="Object 8"/>
          <p:cNvGraphicFramePr>
            <a:graphicFrameLocks noChangeAspect="1"/>
          </p:cNvGraphicFramePr>
          <p:nvPr/>
        </p:nvGraphicFramePr>
        <p:xfrm>
          <a:off x="2201863" y="2332038"/>
          <a:ext cx="6483350" cy="4262437"/>
        </p:xfrm>
        <a:graphic>
          <a:graphicData uri="http://schemas.openxmlformats.org/presentationml/2006/ole">
            <p:oleObj spid="_x0000_s1026" r:id="rId4" imgW="6706181" imgH="4413887" progId="Excel.Chart.8">
              <p:embed/>
            </p:oleObj>
          </a:graphicData>
        </a:graphic>
      </p:graphicFrame>
      <p:graphicFrame>
        <p:nvGraphicFramePr>
          <p:cNvPr id="1027" name="Object 9"/>
          <p:cNvGraphicFramePr>
            <a:graphicFrameLocks noChangeAspect="1"/>
          </p:cNvGraphicFramePr>
          <p:nvPr/>
        </p:nvGraphicFramePr>
        <p:xfrm>
          <a:off x="-177800" y="2222500"/>
          <a:ext cx="4267200" cy="4418013"/>
        </p:xfrm>
        <a:graphic>
          <a:graphicData uri="http://schemas.openxmlformats.org/presentationml/2006/ole">
            <p:oleObj spid="_x0000_s1027" r:id="rId5" imgW="4267570" imgH="4419983" progId="Excel.Chart.8">
              <p:embed/>
            </p:oleObj>
          </a:graphicData>
        </a:graphic>
      </p:graphicFrame>
      <p:sp>
        <p:nvSpPr>
          <p:cNvPr id="94216" name="11 CuadroTexto"/>
          <p:cNvSpPr txBox="1">
            <a:spLocks noChangeArrowheads="1"/>
          </p:cNvSpPr>
          <p:nvPr/>
        </p:nvSpPr>
        <p:spPr bwMode="auto">
          <a:xfrm>
            <a:off x="273050" y="1379538"/>
            <a:ext cx="8707438" cy="1016000"/>
          </a:xfrm>
          <a:prstGeom prst="rect">
            <a:avLst/>
          </a:prstGeom>
          <a:solidFill>
            <a:schemeClr val="bg2">
              <a:lumMod val="20000"/>
              <a:lumOff val="80000"/>
            </a:schemeClr>
          </a:solid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defRPr/>
            </a:pPr>
            <a:r>
              <a:rPr lang="sr-Latn-RS" sz="2400" b="1" i="1" dirty="0" smtClean="0">
                <a:solidFill>
                  <a:srgbClr val="FF0000"/>
                </a:solidFill>
                <a:latin typeface="Lucida Sans" pitchFamily="34" charset="0"/>
              </a:rPr>
              <a:t>Analiza strukture  hipertenzivnih pacijenata</a:t>
            </a:r>
          </a:p>
          <a:p>
            <a:pPr eaLnBrk="1" hangingPunct="1">
              <a:defRPr/>
            </a:pPr>
            <a:r>
              <a:rPr lang="sr-Latn-RS" b="1" i="1" dirty="0" smtClean="0">
                <a:solidFill>
                  <a:srgbClr val="1F497D"/>
                </a:solidFill>
                <a:latin typeface="Lucida Sans" pitchFamily="34" charset="0"/>
              </a:rPr>
              <a:t>Pacijenti sa VISOKIM i VEOMA VISOKIM RIZIKOM su značajno prisutni u populaciji hipertoničara</a:t>
            </a:r>
            <a:endParaRPr lang="es-ES" b="1" i="1" dirty="0" smtClean="0">
              <a:solidFill>
                <a:srgbClr val="1F497D"/>
              </a:solidFill>
              <a:latin typeface="Lucida Sans" pitchFamily="34" charset="0"/>
            </a:endParaRPr>
          </a:p>
        </p:txBody>
      </p:sp>
      <p:sp>
        <p:nvSpPr>
          <p:cNvPr id="1033" name="Rectangle 3"/>
          <p:cNvSpPr>
            <a:spLocks noChangeArrowheads="1"/>
          </p:cNvSpPr>
          <p:nvPr/>
        </p:nvSpPr>
        <p:spPr bwMode="blackWhite">
          <a:xfrm>
            <a:off x="5216525" y="6499225"/>
            <a:ext cx="3819525" cy="276225"/>
          </a:xfrm>
          <a:prstGeom prst="rect">
            <a:avLst/>
          </a:prstGeom>
          <a:noFill/>
          <a:ln w="12700">
            <a:noFill/>
            <a:miter lim="800000"/>
            <a:headEnd/>
            <a:tailEnd/>
          </a:ln>
        </p:spPr>
        <p:txBody>
          <a:bodyPr wrap="none">
            <a:spAutoFit/>
          </a:bodyPr>
          <a:lstStyle/>
          <a:p>
            <a:pPr algn="r">
              <a:spcBef>
                <a:spcPct val="50000"/>
              </a:spcBef>
            </a:pPr>
            <a:r>
              <a:rPr lang="es-ES_tradnl" sz="1200" b="1">
                <a:latin typeface="Lucida Sans" pitchFamily="34" charset="0"/>
              </a:rPr>
              <a:t>Barrios et al. </a:t>
            </a:r>
            <a:r>
              <a:rPr lang="es-ES_tradnl" sz="1200" b="1" i="1">
                <a:latin typeface="Lucida Sans" pitchFamily="34" charset="0"/>
              </a:rPr>
              <a:t>J Hum Hypertens </a:t>
            </a:r>
            <a:r>
              <a:rPr lang="es-ES_tradnl" sz="1200" b="1">
                <a:latin typeface="Lucida Sans" pitchFamily="34" charset="0"/>
              </a:rPr>
              <a:t>2007</a:t>
            </a:r>
            <a:r>
              <a:rPr lang="en-GB" sz="1200" b="1">
                <a:latin typeface="Lucida Sans" pitchFamily="34" charset="0"/>
                <a:cs typeface="Times New Roman" pitchFamily="18" charset="0"/>
              </a:rPr>
              <a:t>;21:479-85</a:t>
            </a:r>
            <a:endParaRPr lang="es-ES_tradnl" sz="1200" b="1">
              <a:latin typeface="Lucida Sans" pitchFamily="34" charset="0"/>
            </a:endParaRPr>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6" name="Group 282"/>
          <p:cNvGrpSpPr>
            <a:grpSpLocks/>
          </p:cNvGrpSpPr>
          <p:nvPr/>
        </p:nvGrpSpPr>
        <p:grpSpPr bwMode="auto">
          <a:xfrm>
            <a:off x="723900" y="3773488"/>
            <a:ext cx="80963" cy="1725612"/>
            <a:chOff x="456" y="2377"/>
            <a:chExt cx="51" cy="1087"/>
          </a:xfrm>
        </p:grpSpPr>
        <p:sp>
          <p:nvSpPr>
            <p:cNvPr id="36973" name="Line 276"/>
            <p:cNvSpPr>
              <a:spLocks noChangeShapeType="1"/>
            </p:cNvSpPr>
            <p:nvPr/>
          </p:nvSpPr>
          <p:spPr bwMode="auto">
            <a:xfrm>
              <a:off x="456" y="3464"/>
              <a:ext cx="51" cy="0"/>
            </a:xfrm>
            <a:prstGeom prst="line">
              <a:avLst/>
            </a:prstGeom>
            <a:noFill/>
            <a:ln w="28575">
              <a:solidFill>
                <a:schemeClr val="tx1"/>
              </a:solidFill>
              <a:round/>
              <a:headEnd/>
              <a:tailEnd/>
            </a:ln>
          </p:spPr>
          <p:txBody>
            <a:bodyPr/>
            <a:lstStyle/>
            <a:p>
              <a:endParaRPr lang="en-US"/>
            </a:p>
          </p:txBody>
        </p:sp>
        <p:sp>
          <p:nvSpPr>
            <p:cNvPr id="36974" name="Line 277"/>
            <p:cNvSpPr>
              <a:spLocks noChangeShapeType="1"/>
            </p:cNvSpPr>
            <p:nvPr/>
          </p:nvSpPr>
          <p:spPr bwMode="auto">
            <a:xfrm>
              <a:off x="456" y="3246"/>
              <a:ext cx="51" cy="0"/>
            </a:xfrm>
            <a:prstGeom prst="line">
              <a:avLst/>
            </a:prstGeom>
            <a:noFill/>
            <a:ln w="28575">
              <a:solidFill>
                <a:schemeClr val="tx1"/>
              </a:solidFill>
              <a:round/>
              <a:headEnd/>
              <a:tailEnd/>
            </a:ln>
          </p:spPr>
          <p:txBody>
            <a:bodyPr/>
            <a:lstStyle/>
            <a:p>
              <a:endParaRPr lang="en-US"/>
            </a:p>
          </p:txBody>
        </p:sp>
        <p:sp>
          <p:nvSpPr>
            <p:cNvPr id="36975" name="Line 278"/>
            <p:cNvSpPr>
              <a:spLocks noChangeShapeType="1"/>
            </p:cNvSpPr>
            <p:nvPr/>
          </p:nvSpPr>
          <p:spPr bwMode="auto">
            <a:xfrm>
              <a:off x="456" y="3029"/>
              <a:ext cx="51" cy="0"/>
            </a:xfrm>
            <a:prstGeom prst="line">
              <a:avLst/>
            </a:prstGeom>
            <a:noFill/>
            <a:ln w="28575">
              <a:solidFill>
                <a:schemeClr val="tx1"/>
              </a:solidFill>
              <a:round/>
              <a:headEnd/>
              <a:tailEnd/>
            </a:ln>
          </p:spPr>
          <p:txBody>
            <a:bodyPr/>
            <a:lstStyle/>
            <a:p>
              <a:endParaRPr lang="en-US"/>
            </a:p>
          </p:txBody>
        </p:sp>
        <p:sp>
          <p:nvSpPr>
            <p:cNvPr id="36976" name="Line 279"/>
            <p:cNvSpPr>
              <a:spLocks noChangeShapeType="1"/>
            </p:cNvSpPr>
            <p:nvPr/>
          </p:nvSpPr>
          <p:spPr bwMode="auto">
            <a:xfrm>
              <a:off x="456" y="2811"/>
              <a:ext cx="51" cy="0"/>
            </a:xfrm>
            <a:prstGeom prst="line">
              <a:avLst/>
            </a:prstGeom>
            <a:noFill/>
            <a:ln w="28575">
              <a:solidFill>
                <a:schemeClr val="tx1"/>
              </a:solidFill>
              <a:round/>
              <a:headEnd/>
              <a:tailEnd/>
            </a:ln>
          </p:spPr>
          <p:txBody>
            <a:bodyPr/>
            <a:lstStyle/>
            <a:p>
              <a:endParaRPr lang="en-US"/>
            </a:p>
          </p:txBody>
        </p:sp>
        <p:sp>
          <p:nvSpPr>
            <p:cNvPr id="36977" name="Line 280"/>
            <p:cNvSpPr>
              <a:spLocks noChangeShapeType="1"/>
            </p:cNvSpPr>
            <p:nvPr/>
          </p:nvSpPr>
          <p:spPr bwMode="auto">
            <a:xfrm>
              <a:off x="456" y="2594"/>
              <a:ext cx="51" cy="0"/>
            </a:xfrm>
            <a:prstGeom prst="line">
              <a:avLst/>
            </a:prstGeom>
            <a:noFill/>
            <a:ln w="28575">
              <a:solidFill>
                <a:schemeClr val="tx1"/>
              </a:solidFill>
              <a:round/>
              <a:headEnd/>
              <a:tailEnd/>
            </a:ln>
          </p:spPr>
          <p:txBody>
            <a:bodyPr/>
            <a:lstStyle/>
            <a:p>
              <a:endParaRPr lang="en-US"/>
            </a:p>
          </p:txBody>
        </p:sp>
        <p:sp>
          <p:nvSpPr>
            <p:cNvPr id="36978" name="Line 281"/>
            <p:cNvSpPr>
              <a:spLocks noChangeShapeType="1"/>
            </p:cNvSpPr>
            <p:nvPr/>
          </p:nvSpPr>
          <p:spPr bwMode="auto">
            <a:xfrm>
              <a:off x="456" y="2377"/>
              <a:ext cx="51" cy="0"/>
            </a:xfrm>
            <a:prstGeom prst="line">
              <a:avLst/>
            </a:prstGeom>
            <a:noFill/>
            <a:ln w="28575">
              <a:solidFill>
                <a:schemeClr val="tx1"/>
              </a:solidFill>
              <a:round/>
              <a:headEnd/>
              <a:tailEnd/>
            </a:ln>
          </p:spPr>
          <p:txBody>
            <a:bodyPr/>
            <a:lstStyle/>
            <a:p>
              <a:endParaRPr lang="en-US"/>
            </a:p>
          </p:txBody>
        </p:sp>
      </p:grpSp>
      <p:sp>
        <p:nvSpPr>
          <p:cNvPr id="36867" name="Text Box 3"/>
          <p:cNvSpPr txBox="1">
            <a:spLocks noChangeArrowheads="1"/>
          </p:cNvSpPr>
          <p:nvPr/>
        </p:nvSpPr>
        <p:spPr bwMode="auto">
          <a:xfrm>
            <a:off x="6470650" y="6527800"/>
            <a:ext cx="2613025" cy="285750"/>
          </a:xfrm>
          <a:prstGeom prst="rect">
            <a:avLst/>
          </a:prstGeom>
          <a:noFill/>
          <a:ln w="9525">
            <a:noFill/>
            <a:miter lim="800000"/>
            <a:headEnd/>
            <a:tailEnd/>
          </a:ln>
        </p:spPr>
        <p:txBody>
          <a:bodyPr wrap="none" anchor="b">
            <a:spAutoFit/>
          </a:bodyPr>
          <a:lstStyle/>
          <a:p>
            <a:pPr algn="r">
              <a:lnSpc>
                <a:spcPct val="90000"/>
              </a:lnSpc>
            </a:pPr>
            <a:r>
              <a:rPr lang="en-US" altLang="zh-TW" sz="1400" b="1" i="1">
                <a:latin typeface="Lucida Sans" pitchFamily="34" charset="0"/>
                <a:ea typeface="PMingLiU" pitchFamily="18" charset="-120"/>
              </a:rPr>
              <a:t>Kearney et al Lancet 2005</a:t>
            </a:r>
          </a:p>
        </p:txBody>
      </p:sp>
      <p:sp>
        <p:nvSpPr>
          <p:cNvPr id="36868" name="Rectangle 5"/>
          <p:cNvSpPr>
            <a:spLocks noChangeArrowheads="1"/>
          </p:cNvSpPr>
          <p:nvPr/>
        </p:nvSpPr>
        <p:spPr bwMode="auto">
          <a:xfrm rot="-2700000">
            <a:off x="409575" y="5880100"/>
            <a:ext cx="1198563" cy="582613"/>
          </a:xfrm>
          <a:prstGeom prst="rect">
            <a:avLst/>
          </a:prstGeom>
          <a:noFill/>
          <a:ln w="9525">
            <a:noFill/>
            <a:miter lim="800000"/>
            <a:headEnd/>
            <a:tailEnd/>
          </a:ln>
        </p:spPr>
        <p:txBody>
          <a:bodyPr lIns="0" tIns="0" rIns="0" bIns="0">
            <a:spAutoFit/>
          </a:bodyPr>
          <a:lstStyle/>
          <a:p>
            <a:pPr algn="r" defTabSz="685800" eaLnBrk="0" hangingPunct="0">
              <a:lnSpc>
                <a:spcPct val="90000"/>
              </a:lnSpc>
            </a:pPr>
            <a:r>
              <a:rPr lang="en-US" sz="1400" b="1">
                <a:latin typeface="Lucida Sans" pitchFamily="34" charset="0"/>
              </a:rPr>
              <a:t>Visoko  razvijene  Ekonomije</a:t>
            </a:r>
          </a:p>
        </p:txBody>
      </p:sp>
      <p:sp>
        <p:nvSpPr>
          <p:cNvPr id="36869" name="Rectangle 7"/>
          <p:cNvSpPr>
            <a:spLocks noChangeArrowheads="1"/>
          </p:cNvSpPr>
          <p:nvPr/>
        </p:nvSpPr>
        <p:spPr bwMode="auto">
          <a:xfrm rot="-2700000">
            <a:off x="2946400" y="5972175"/>
            <a:ext cx="1371600" cy="387350"/>
          </a:xfrm>
          <a:prstGeom prst="rect">
            <a:avLst/>
          </a:prstGeom>
          <a:noFill/>
          <a:ln w="9525">
            <a:noFill/>
            <a:miter lim="800000"/>
            <a:headEnd/>
            <a:tailEnd/>
          </a:ln>
        </p:spPr>
        <p:txBody>
          <a:bodyPr lIns="0" tIns="0" rIns="0" bIns="0">
            <a:spAutoFit/>
          </a:bodyPr>
          <a:lstStyle/>
          <a:p>
            <a:pPr algn="r" defTabSz="685800" eaLnBrk="0" hangingPunct="0">
              <a:lnSpc>
                <a:spcPct val="90000"/>
              </a:lnSpc>
            </a:pPr>
            <a:r>
              <a:rPr lang="en-US" sz="1400" b="1">
                <a:latin typeface="Lucida Sans" pitchFamily="34" charset="0"/>
              </a:rPr>
              <a:t>Južna Amerika &amp;  Karibi</a:t>
            </a:r>
          </a:p>
        </p:txBody>
      </p:sp>
      <p:sp>
        <p:nvSpPr>
          <p:cNvPr id="36870" name="Rectangle 8"/>
          <p:cNvSpPr>
            <a:spLocks noChangeArrowheads="1"/>
          </p:cNvSpPr>
          <p:nvPr/>
        </p:nvSpPr>
        <p:spPr bwMode="auto">
          <a:xfrm rot="-2700000">
            <a:off x="3690938" y="6089650"/>
            <a:ext cx="1430337" cy="193675"/>
          </a:xfrm>
          <a:prstGeom prst="rect">
            <a:avLst/>
          </a:prstGeom>
          <a:noFill/>
          <a:ln w="9525">
            <a:noFill/>
            <a:miter lim="800000"/>
            <a:headEnd/>
            <a:tailEnd/>
          </a:ln>
        </p:spPr>
        <p:txBody>
          <a:bodyPr lIns="0" tIns="0" rIns="0" bIns="0">
            <a:spAutoFit/>
          </a:bodyPr>
          <a:lstStyle/>
          <a:p>
            <a:pPr algn="r" defTabSz="685800" eaLnBrk="0" hangingPunct="0">
              <a:lnSpc>
                <a:spcPct val="90000"/>
              </a:lnSpc>
            </a:pPr>
            <a:r>
              <a:rPr lang="en-US" sz="1400" b="1">
                <a:latin typeface="Lucida Sans" pitchFamily="34" charset="0"/>
              </a:rPr>
              <a:t>Daleki istok </a:t>
            </a:r>
          </a:p>
        </p:txBody>
      </p:sp>
      <p:sp>
        <p:nvSpPr>
          <p:cNvPr id="36871" name="Rectangle 10"/>
          <p:cNvSpPr>
            <a:spLocks noChangeArrowheads="1"/>
          </p:cNvSpPr>
          <p:nvPr/>
        </p:nvSpPr>
        <p:spPr bwMode="auto">
          <a:xfrm rot="-2700000">
            <a:off x="5705475" y="5791200"/>
            <a:ext cx="968375" cy="581025"/>
          </a:xfrm>
          <a:prstGeom prst="rect">
            <a:avLst/>
          </a:prstGeom>
          <a:noFill/>
          <a:ln w="9525">
            <a:noFill/>
            <a:miter lim="800000"/>
            <a:headEnd/>
            <a:tailEnd/>
          </a:ln>
        </p:spPr>
        <p:txBody>
          <a:bodyPr lIns="0" tIns="0" rIns="0" bIns="0">
            <a:spAutoFit/>
          </a:bodyPr>
          <a:lstStyle/>
          <a:p>
            <a:pPr algn="r" defTabSz="685800" eaLnBrk="0" hangingPunct="0">
              <a:lnSpc>
                <a:spcPct val="90000"/>
              </a:lnSpc>
            </a:pPr>
            <a:r>
              <a:rPr lang="en-US" sz="1400" b="1">
                <a:latin typeface="Lucida Sans" pitchFamily="34" charset="0"/>
              </a:rPr>
              <a:t>Ostatak Azije &amp; Indonezija</a:t>
            </a:r>
          </a:p>
        </p:txBody>
      </p:sp>
      <p:sp>
        <p:nvSpPr>
          <p:cNvPr id="36872" name="Rectangle 11"/>
          <p:cNvSpPr>
            <a:spLocks noChangeArrowheads="1"/>
          </p:cNvSpPr>
          <p:nvPr/>
        </p:nvSpPr>
        <p:spPr bwMode="auto">
          <a:xfrm rot="-2700000">
            <a:off x="6505575" y="5986463"/>
            <a:ext cx="1138238" cy="193675"/>
          </a:xfrm>
          <a:prstGeom prst="rect">
            <a:avLst/>
          </a:prstGeom>
          <a:noFill/>
          <a:ln w="9525">
            <a:noFill/>
            <a:miter lim="800000"/>
            <a:headEnd/>
            <a:tailEnd/>
          </a:ln>
        </p:spPr>
        <p:txBody>
          <a:bodyPr lIns="0" tIns="0" rIns="0" bIns="0">
            <a:spAutoFit/>
          </a:bodyPr>
          <a:lstStyle/>
          <a:p>
            <a:pPr algn="r" defTabSz="685800" eaLnBrk="0" hangingPunct="0">
              <a:lnSpc>
                <a:spcPct val="90000"/>
              </a:lnSpc>
            </a:pPr>
            <a:r>
              <a:rPr lang="en-US" sz="1400" b="1"/>
              <a:t>Africa</a:t>
            </a:r>
          </a:p>
        </p:txBody>
      </p:sp>
      <p:sp>
        <p:nvSpPr>
          <p:cNvPr id="36873" name="Rectangle 12"/>
          <p:cNvSpPr>
            <a:spLocks noChangeArrowheads="1"/>
          </p:cNvSpPr>
          <p:nvPr/>
        </p:nvSpPr>
        <p:spPr bwMode="auto">
          <a:xfrm rot="-2700000">
            <a:off x="1012825" y="5934075"/>
            <a:ext cx="1541463" cy="581025"/>
          </a:xfrm>
          <a:prstGeom prst="rect">
            <a:avLst/>
          </a:prstGeom>
          <a:noFill/>
          <a:ln w="9525">
            <a:noFill/>
            <a:miter lim="800000"/>
            <a:headEnd/>
            <a:tailEnd/>
          </a:ln>
        </p:spPr>
        <p:txBody>
          <a:bodyPr lIns="0" tIns="0" rIns="0" bIns="0">
            <a:spAutoFit/>
          </a:bodyPr>
          <a:lstStyle/>
          <a:p>
            <a:pPr algn="r" defTabSz="685800" eaLnBrk="0" hangingPunct="0">
              <a:lnSpc>
                <a:spcPct val="90000"/>
              </a:lnSpc>
            </a:pPr>
            <a:r>
              <a:rPr lang="en-US" sz="1400" b="1">
                <a:latin typeface="Lucida Sans" pitchFamily="34" charset="0"/>
              </a:rPr>
              <a:t>Bivše  Socijalističke Ekonomije</a:t>
            </a:r>
          </a:p>
        </p:txBody>
      </p:sp>
      <p:sp>
        <p:nvSpPr>
          <p:cNvPr id="36874" name="Rectangle 136"/>
          <p:cNvSpPr>
            <a:spLocks noChangeArrowheads="1"/>
          </p:cNvSpPr>
          <p:nvPr/>
        </p:nvSpPr>
        <p:spPr bwMode="invGray">
          <a:xfrm>
            <a:off x="1036638" y="1346200"/>
            <a:ext cx="1641475" cy="314325"/>
          </a:xfrm>
          <a:prstGeom prst="rect">
            <a:avLst/>
          </a:prstGeom>
          <a:noFill/>
          <a:ln w="9525" algn="ctr">
            <a:noFill/>
            <a:miter lim="800000"/>
            <a:headEnd/>
            <a:tailEnd/>
          </a:ln>
        </p:spPr>
        <p:txBody>
          <a:bodyPr>
            <a:spAutoFit/>
          </a:bodyPr>
          <a:lstStyle/>
          <a:p>
            <a:pPr defTabSz="685800" eaLnBrk="0" hangingPunct="0">
              <a:lnSpc>
                <a:spcPct val="90000"/>
              </a:lnSpc>
            </a:pPr>
            <a:r>
              <a:rPr lang="en-US" sz="1600" b="1"/>
              <a:t>Hipertenzija %</a:t>
            </a:r>
          </a:p>
        </p:txBody>
      </p:sp>
      <p:sp>
        <p:nvSpPr>
          <p:cNvPr id="36875" name="Rectangle 234"/>
          <p:cNvSpPr>
            <a:spLocks noGrp="1" noChangeArrowheads="1"/>
          </p:cNvSpPr>
          <p:nvPr>
            <p:ph type="title"/>
          </p:nvPr>
        </p:nvSpPr>
        <p:spPr>
          <a:xfrm>
            <a:off x="1455738" y="146050"/>
            <a:ext cx="6007100" cy="1508125"/>
          </a:xfrm>
          <a:noFill/>
        </p:spPr>
        <p:txBody>
          <a:bodyPr/>
          <a:lstStyle/>
          <a:p>
            <a:r>
              <a:rPr lang="en-US" altLang="zh-TW" sz="3600" smtClean="0">
                <a:latin typeface="Lucida Sans" pitchFamily="34" charset="0"/>
                <a:ea typeface="PMingLiU" pitchFamily="18" charset="-120"/>
              </a:rPr>
              <a:t>HIPERTENZIJA 2025god. </a:t>
            </a:r>
            <a:r>
              <a:rPr lang="en-US" altLang="zh-TW" sz="2800" smtClean="0">
                <a:latin typeface="Lucida Sans" pitchFamily="34" charset="0"/>
                <a:ea typeface="PMingLiU" pitchFamily="18" charset="-120"/>
              </a:rPr>
              <a:t/>
            </a:r>
            <a:br>
              <a:rPr lang="en-US" altLang="zh-TW" sz="2800" smtClean="0">
                <a:latin typeface="Lucida Sans" pitchFamily="34" charset="0"/>
                <a:ea typeface="PMingLiU" pitchFamily="18" charset="-120"/>
              </a:rPr>
            </a:br>
            <a:r>
              <a:rPr lang="en-US" altLang="zh-TW" sz="2800" i="1" smtClean="0">
                <a:solidFill>
                  <a:schemeClr val="tx1"/>
                </a:solidFill>
                <a:latin typeface="Lucida Sans" pitchFamily="34" charset="0"/>
                <a:ea typeface="PMingLiU" pitchFamily="18" charset="-120"/>
              </a:rPr>
              <a:t>U kom pravcu ide svet....</a:t>
            </a:r>
            <a:r>
              <a:rPr lang="en-US" altLang="zh-TW" sz="2400" smtClean="0">
                <a:latin typeface="Lucida Sans" pitchFamily="34" charset="0"/>
                <a:ea typeface="PMingLiU" pitchFamily="18" charset="-120"/>
              </a:rPr>
              <a:t/>
            </a:r>
            <a:br>
              <a:rPr lang="en-US" altLang="zh-TW" sz="2400" smtClean="0">
                <a:latin typeface="Lucida Sans" pitchFamily="34" charset="0"/>
                <a:ea typeface="PMingLiU" pitchFamily="18" charset="-120"/>
              </a:rPr>
            </a:br>
            <a:endParaRPr lang="sv-SE" sz="2800" i="1" smtClean="0">
              <a:solidFill>
                <a:schemeClr val="tx1"/>
              </a:solidFill>
              <a:latin typeface="Lucida Sans" pitchFamily="34" charset="0"/>
            </a:endParaRPr>
          </a:p>
        </p:txBody>
      </p:sp>
      <p:sp>
        <p:nvSpPr>
          <p:cNvPr id="36876" name="Rectangle 6"/>
          <p:cNvSpPr>
            <a:spLocks noChangeArrowheads="1"/>
          </p:cNvSpPr>
          <p:nvPr/>
        </p:nvSpPr>
        <p:spPr bwMode="auto">
          <a:xfrm rot="-2700000">
            <a:off x="2593975" y="5670550"/>
            <a:ext cx="466725" cy="195263"/>
          </a:xfrm>
          <a:prstGeom prst="rect">
            <a:avLst/>
          </a:prstGeom>
          <a:noFill/>
          <a:ln w="9525">
            <a:noFill/>
            <a:miter lim="800000"/>
            <a:headEnd/>
            <a:tailEnd/>
          </a:ln>
        </p:spPr>
        <p:txBody>
          <a:bodyPr wrap="none" lIns="0" tIns="0" rIns="0" bIns="0">
            <a:spAutoFit/>
          </a:bodyPr>
          <a:lstStyle/>
          <a:p>
            <a:pPr algn="r" defTabSz="685800" eaLnBrk="0" hangingPunct="0">
              <a:lnSpc>
                <a:spcPct val="90000"/>
              </a:lnSpc>
            </a:pPr>
            <a:r>
              <a:rPr lang="en-US" sz="1400" b="1"/>
              <a:t>Indija</a:t>
            </a:r>
          </a:p>
        </p:txBody>
      </p:sp>
      <p:sp>
        <p:nvSpPr>
          <p:cNvPr id="36877" name="Rectangle 9"/>
          <p:cNvSpPr>
            <a:spLocks noChangeArrowheads="1"/>
          </p:cNvSpPr>
          <p:nvPr/>
        </p:nvSpPr>
        <p:spPr bwMode="auto">
          <a:xfrm rot="-2700000">
            <a:off x="5178425" y="5695950"/>
            <a:ext cx="387350" cy="195263"/>
          </a:xfrm>
          <a:prstGeom prst="rect">
            <a:avLst/>
          </a:prstGeom>
          <a:noFill/>
          <a:ln w="9525">
            <a:noFill/>
            <a:miter lim="800000"/>
            <a:headEnd/>
            <a:tailEnd/>
          </a:ln>
        </p:spPr>
        <p:txBody>
          <a:bodyPr wrap="none" lIns="0" tIns="0" rIns="0" bIns="0">
            <a:spAutoFit/>
          </a:bodyPr>
          <a:lstStyle/>
          <a:p>
            <a:pPr algn="r" defTabSz="685800" eaLnBrk="0" hangingPunct="0">
              <a:lnSpc>
                <a:spcPct val="90000"/>
              </a:lnSpc>
            </a:pPr>
            <a:r>
              <a:rPr lang="en-US" sz="1400" b="1"/>
              <a:t>Kina</a:t>
            </a:r>
          </a:p>
        </p:txBody>
      </p:sp>
      <p:sp>
        <p:nvSpPr>
          <p:cNvPr id="36878" name="Rectangle 13"/>
          <p:cNvSpPr>
            <a:spLocks noChangeArrowheads="1"/>
          </p:cNvSpPr>
          <p:nvPr/>
        </p:nvSpPr>
        <p:spPr bwMode="auto">
          <a:xfrm>
            <a:off x="912813" y="4062413"/>
            <a:ext cx="333375" cy="1435100"/>
          </a:xfrm>
          <a:prstGeom prst="rect">
            <a:avLst/>
          </a:prstGeom>
          <a:gradFill rotWithShape="0">
            <a:gsLst>
              <a:gs pos="0">
                <a:srgbClr val="5E6D76"/>
              </a:gs>
              <a:gs pos="50000">
                <a:srgbClr val="CCECFF"/>
              </a:gs>
              <a:gs pos="100000">
                <a:srgbClr val="5E6D76"/>
              </a:gs>
            </a:gsLst>
            <a:lin ang="0" scaled="1"/>
          </a:gradFill>
          <a:ln w="9525">
            <a:noFill/>
            <a:miter lim="800000"/>
            <a:headEnd/>
            <a:tailEnd/>
          </a:ln>
        </p:spPr>
        <p:txBody>
          <a:bodyPr/>
          <a:lstStyle/>
          <a:p>
            <a:endParaRPr lang="en-US"/>
          </a:p>
        </p:txBody>
      </p:sp>
      <p:sp>
        <p:nvSpPr>
          <p:cNvPr id="36879" name="Rectangle 14"/>
          <p:cNvSpPr>
            <a:spLocks noChangeArrowheads="1"/>
          </p:cNvSpPr>
          <p:nvPr/>
        </p:nvSpPr>
        <p:spPr bwMode="auto">
          <a:xfrm>
            <a:off x="1778000" y="4151313"/>
            <a:ext cx="334963" cy="1346200"/>
          </a:xfrm>
          <a:prstGeom prst="rect">
            <a:avLst/>
          </a:prstGeom>
          <a:gradFill rotWithShape="0">
            <a:gsLst>
              <a:gs pos="0">
                <a:srgbClr val="5E6D76"/>
              </a:gs>
              <a:gs pos="50000">
                <a:srgbClr val="CCECFF"/>
              </a:gs>
              <a:gs pos="100000">
                <a:srgbClr val="5E6D76"/>
              </a:gs>
            </a:gsLst>
            <a:lin ang="0" scaled="1"/>
          </a:gradFill>
          <a:ln w="9525">
            <a:noFill/>
            <a:miter lim="800000"/>
            <a:headEnd/>
            <a:tailEnd/>
          </a:ln>
        </p:spPr>
        <p:txBody>
          <a:bodyPr/>
          <a:lstStyle/>
          <a:p>
            <a:endParaRPr lang="en-US"/>
          </a:p>
        </p:txBody>
      </p:sp>
      <p:sp>
        <p:nvSpPr>
          <p:cNvPr id="36880" name="Rectangle 15"/>
          <p:cNvSpPr>
            <a:spLocks noChangeArrowheads="1"/>
          </p:cNvSpPr>
          <p:nvPr/>
        </p:nvSpPr>
        <p:spPr bwMode="auto">
          <a:xfrm>
            <a:off x="2643188" y="4710113"/>
            <a:ext cx="336550" cy="787400"/>
          </a:xfrm>
          <a:prstGeom prst="rect">
            <a:avLst/>
          </a:prstGeom>
          <a:gradFill rotWithShape="0">
            <a:gsLst>
              <a:gs pos="0">
                <a:srgbClr val="5E6D76"/>
              </a:gs>
              <a:gs pos="50000">
                <a:srgbClr val="CCECFF"/>
              </a:gs>
              <a:gs pos="100000">
                <a:srgbClr val="5E6D76"/>
              </a:gs>
            </a:gsLst>
            <a:lin ang="0" scaled="1"/>
          </a:gradFill>
          <a:ln w="9525">
            <a:noFill/>
            <a:miter lim="800000"/>
            <a:headEnd/>
            <a:tailEnd/>
          </a:ln>
        </p:spPr>
        <p:txBody>
          <a:bodyPr/>
          <a:lstStyle/>
          <a:p>
            <a:endParaRPr lang="en-US"/>
          </a:p>
        </p:txBody>
      </p:sp>
      <p:sp>
        <p:nvSpPr>
          <p:cNvPr id="36881" name="Rectangle 16"/>
          <p:cNvSpPr>
            <a:spLocks noChangeArrowheads="1"/>
          </p:cNvSpPr>
          <p:nvPr/>
        </p:nvSpPr>
        <p:spPr bwMode="auto">
          <a:xfrm>
            <a:off x="3509963" y="3963988"/>
            <a:ext cx="334962" cy="1533525"/>
          </a:xfrm>
          <a:prstGeom prst="rect">
            <a:avLst/>
          </a:prstGeom>
          <a:gradFill rotWithShape="0">
            <a:gsLst>
              <a:gs pos="0">
                <a:srgbClr val="5E6D76"/>
              </a:gs>
              <a:gs pos="50000">
                <a:srgbClr val="CCECFF"/>
              </a:gs>
              <a:gs pos="100000">
                <a:srgbClr val="5E6D76"/>
              </a:gs>
            </a:gsLst>
            <a:lin ang="0" scaled="1"/>
          </a:gradFill>
          <a:ln w="9525">
            <a:noFill/>
            <a:miter lim="800000"/>
            <a:headEnd/>
            <a:tailEnd/>
          </a:ln>
        </p:spPr>
        <p:txBody>
          <a:bodyPr/>
          <a:lstStyle/>
          <a:p>
            <a:endParaRPr lang="en-US"/>
          </a:p>
        </p:txBody>
      </p:sp>
      <p:sp>
        <p:nvSpPr>
          <p:cNvPr id="36882" name="Rectangle 17"/>
          <p:cNvSpPr>
            <a:spLocks noChangeArrowheads="1"/>
          </p:cNvSpPr>
          <p:nvPr/>
        </p:nvSpPr>
        <p:spPr bwMode="auto">
          <a:xfrm>
            <a:off x="4375150" y="4668838"/>
            <a:ext cx="336550" cy="828675"/>
          </a:xfrm>
          <a:prstGeom prst="rect">
            <a:avLst/>
          </a:prstGeom>
          <a:gradFill rotWithShape="0">
            <a:gsLst>
              <a:gs pos="0">
                <a:srgbClr val="5E6D76"/>
              </a:gs>
              <a:gs pos="50000">
                <a:srgbClr val="CCECFF"/>
              </a:gs>
              <a:gs pos="100000">
                <a:srgbClr val="5E6D76"/>
              </a:gs>
            </a:gsLst>
            <a:lin ang="0" scaled="1"/>
          </a:gradFill>
          <a:ln w="9525">
            <a:noFill/>
            <a:miter lim="800000"/>
            <a:headEnd/>
            <a:tailEnd/>
          </a:ln>
        </p:spPr>
        <p:txBody>
          <a:bodyPr/>
          <a:lstStyle/>
          <a:p>
            <a:endParaRPr lang="en-US"/>
          </a:p>
        </p:txBody>
      </p:sp>
      <p:sp>
        <p:nvSpPr>
          <p:cNvPr id="36883" name="Rectangle 18"/>
          <p:cNvSpPr>
            <a:spLocks noChangeArrowheads="1"/>
          </p:cNvSpPr>
          <p:nvPr/>
        </p:nvSpPr>
        <p:spPr bwMode="auto">
          <a:xfrm>
            <a:off x="5241925" y="4541838"/>
            <a:ext cx="334963" cy="955675"/>
          </a:xfrm>
          <a:prstGeom prst="rect">
            <a:avLst/>
          </a:prstGeom>
          <a:gradFill rotWithShape="0">
            <a:gsLst>
              <a:gs pos="0">
                <a:srgbClr val="5E6D76"/>
              </a:gs>
              <a:gs pos="50000">
                <a:srgbClr val="CCECFF"/>
              </a:gs>
              <a:gs pos="100000">
                <a:srgbClr val="5E6D76"/>
              </a:gs>
            </a:gsLst>
            <a:lin ang="0" scaled="1"/>
          </a:gradFill>
          <a:ln w="9525">
            <a:noFill/>
            <a:miter lim="800000"/>
            <a:headEnd/>
            <a:tailEnd/>
          </a:ln>
        </p:spPr>
        <p:txBody>
          <a:bodyPr/>
          <a:lstStyle/>
          <a:p>
            <a:endParaRPr lang="en-US"/>
          </a:p>
        </p:txBody>
      </p:sp>
      <p:sp>
        <p:nvSpPr>
          <p:cNvPr id="36884" name="Rectangle 19"/>
          <p:cNvSpPr>
            <a:spLocks noChangeArrowheads="1"/>
          </p:cNvSpPr>
          <p:nvPr/>
        </p:nvSpPr>
        <p:spPr bwMode="auto">
          <a:xfrm>
            <a:off x="6108700" y="4849813"/>
            <a:ext cx="333375" cy="647700"/>
          </a:xfrm>
          <a:prstGeom prst="rect">
            <a:avLst/>
          </a:prstGeom>
          <a:gradFill rotWithShape="0">
            <a:gsLst>
              <a:gs pos="0">
                <a:srgbClr val="5E6D76"/>
              </a:gs>
              <a:gs pos="50000">
                <a:srgbClr val="CCECFF"/>
              </a:gs>
              <a:gs pos="100000">
                <a:srgbClr val="5E6D76"/>
              </a:gs>
            </a:gsLst>
            <a:lin ang="0" scaled="1"/>
          </a:gradFill>
          <a:ln w="9525">
            <a:noFill/>
            <a:miter lim="800000"/>
            <a:headEnd/>
            <a:tailEnd/>
          </a:ln>
        </p:spPr>
        <p:txBody>
          <a:bodyPr/>
          <a:lstStyle/>
          <a:p>
            <a:endParaRPr lang="en-US"/>
          </a:p>
        </p:txBody>
      </p:sp>
      <p:sp>
        <p:nvSpPr>
          <p:cNvPr id="36885" name="Rectangle 20"/>
          <p:cNvSpPr>
            <a:spLocks noChangeArrowheads="1"/>
          </p:cNvSpPr>
          <p:nvPr/>
        </p:nvSpPr>
        <p:spPr bwMode="auto">
          <a:xfrm>
            <a:off x="6973888" y="4565650"/>
            <a:ext cx="334962" cy="931863"/>
          </a:xfrm>
          <a:prstGeom prst="rect">
            <a:avLst/>
          </a:prstGeom>
          <a:gradFill rotWithShape="0">
            <a:gsLst>
              <a:gs pos="0">
                <a:srgbClr val="5E6D76"/>
              </a:gs>
              <a:gs pos="50000">
                <a:srgbClr val="CCECFF"/>
              </a:gs>
              <a:gs pos="100000">
                <a:srgbClr val="5E6D76"/>
              </a:gs>
            </a:gsLst>
            <a:lin ang="0" scaled="1"/>
          </a:gradFill>
          <a:ln w="9525">
            <a:noFill/>
            <a:miter lim="800000"/>
            <a:headEnd/>
            <a:tailEnd/>
          </a:ln>
        </p:spPr>
        <p:txBody>
          <a:bodyPr/>
          <a:lstStyle/>
          <a:p>
            <a:endParaRPr lang="en-US"/>
          </a:p>
        </p:txBody>
      </p:sp>
      <p:sp>
        <p:nvSpPr>
          <p:cNvPr id="36886" name="Rectangle 21"/>
          <p:cNvSpPr>
            <a:spLocks noChangeArrowheads="1"/>
          </p:cNvSpPr>
          <p:nvPr/>
        </p:nvSpPr>
        <p:spPr bwMode="auto">
          <a:xfrm>
            <a:off x="1268413" y="4035425"/>
            <a:ext cx="336550" cy="1462088"/>
          </a:xfrm>
          <a:prstGeom prst="rect">
            <a:avLst/>
          </a:prstGeom>
          <a:gradFill rotWithShape="0">
            <a:gsLst>
              <a:gs pos="0">
                <a:srgbClr val="765E76"/>
              </a:gs>
              <a:gs pos="50000">
                <a:srgbClr val="FFCCFF"/>
              </a:gs>
              <a:gs pos="100000">
                <a:srgbClr val="765E76"/>
              </a:gs>
            </a:gsLst>
            <a:lin ang="0" scaled="1"/>
          </a:gradFill>
          <a:ln w="9525">
            <a:noFill/>
            <a:miter lim="800000"/>
            <a:headEnd/>
            <a:tailEnd/>
          </a:ln>
        </p:spPr>
        <p:txBody>
          <a:bodyPr/>
          <a:lstStyle/>
          <a:p>
            <a:endParaRPr lang="en-US"/>
          </a:p>
        </p:txBody>
      </p:sp>
      <p:sp>
        <p:nvSpPr>
          <p:cNvPr id="36887" name="Rectangle 22"/>
          <p:cNvSpPr>
            <a:spLocks noChangeArrowheads="1"/>
          </p:cNvSpPr>
          <p:nvPr/>
        </p:nvSpPr>
        <p:spPr bwMode="auto">
          <a:xfrm>
            <a:off x="2135188" y="3913188"/>
            <a:ext cx="336550" cy="1584325"/>
          </a:xfrm>
          <a:prstGeom prst="rect">
            <a:avLst/>
          </a:prstGeom>
          <a:gradFill rotWithShape="0">
            <a:gsLst>
              <a:gs pos="0">
                <a:srgbClr val="765E76"/>
              </a:gs>
              <a:gs pos="50000">
                <a:srgbClr val="FFCCFF"/>
              </a:gs>
              <a:gs pos="100000">
                <a:srgbClr val="765E76"/>
              </a:gs>
            </a:gsLst>
            <a:lin ang="0" scaled="1"/>
          </a:gradFill>
          <a:ln w="9525">
            <a:noFill/>
            <a:miter lim="800000"/>
            <a:headEnd/>
            <a:tailEnd/>
          </a:ln>
        </p:spPr>
        <p:txBody>
          <a:bodyPr/>
          <a:lstStyle/>
          <a:p>
            <a:endParaRPr lang="en-US"/>
          </a:p>
        </p:txBody>
      </p:sp>
      <p:sp>
        <p:nvSpPr>
          <p:cNvPr id="36888" name="Rectangle 23"/>
          <p:cNvSpPr>
            <a:spLocks noChangeArrowheads="1"/>
          </p:cNvSpPr>
          <p:nvPr/>
        </p:nvSpPr>
        <p:spPr bwMode="auto">
          <a:xfrm>
            <a:off x="3001963" y="4683125"/>
            <a:ext cx="336550" cy="814388"/>
          </a:xfrm>
          <a:prstGeom prst="rect">
            <a:avLst/>
          </a:prstGeom>
          <a:gradFill rotWithShape="0">
            <a:gsLst>
              <a:gs pos="0">
                <a:srgbClr val="765E76"/>
              </a:gs>
              <a:gs pos="50000">
                <a:srgbClr val="FFCCFF"/>
              </a:gs>
              <a:gs pos="100000">
                <a:srgbClr val="765E76"/>
              </a:gs>
            </a:gsLst>
            <a:lin ang="0" scaled="1"/>
          </a:gradFill>
          <a:ln w="9525">
            <a:noFill/>
            <a:miter lim="800000"/>
            <a:headEnd/>
            <a:tailEnd/>
          </a:ln>
        </p:spPr>
        <p:txBody>
          <a:bodyPr/>
          <a:lstStyle/>
          <a:p>
            <a:endParaRPr lang="en-US"/>
          </a:p>
        </p:txBody>
      </p:sp>
      <p:sp>
        <p:nvSpPr>
          <p:cNvPr id="36889" name="Rectangle 24"/>
          <p:cNvSpPr>
            <a:spLocks noChangeArrowheads="1"/>
          </p:cNvSpPr>
          <p:nvPr/>
        </p:nvSpPr>
        <p:spPr bwMode="auto">
          <a:xfrm>
            <a:off x="3867150" y="4113213"/>
            <a:ext cx="336550" cy="1384300"/>
          </a:xfrm>
          <a:prstGeom prst="rect">
            <a:avLst/>
          </a:prstGeom>
          <a:gradFill rotWithShape="0">
            <a:gsLst>
              <a:gs pos="0">
                <a:srgbClr val="765E76"/>
              </a:gs>
              <a:gs pos="50000">
                <a:srgbClr val="FFCCFF"/>
              </a:gs>
              <a:gs pos="100000">
                <a:srgbClr val="765E76"/>
              </a:gs>
            </a:gsLst>
            <a:lin ang="0" scaled="1"/>
          </a:gradFill>
          <a:ln w="9525">
            <a:noFill/>
            <a:miter lim="800000"/>
            <a:headEnd/>
            <a:tailEnd/>
          </a:ln>
        </p:spPr>
        <p:txBody>
          <a:bodyPr/>
          <a:lstStyle/>
          <a:p>
            <a:endParaRPr lang="en-US"/>
          </a:p>
        </p:txBody>
      </p:sp>
      <p:sp>
        <p:nvSpPr>
          <p:cNvPr id="36890" name="Rectangle 25"/>
          <p:cNvSpPr>
            <a:spLocks noChangeArrowheads="1"/>
          </p:cNvSpPr>
          <p:nvPr/>
        </p:nvSpPr>
        <p:spPr bwMode="auto">
          <a:xfrm>
            <a:off x="4733925" y="4565650"/>
            <a:ext cx="334963" cy="931863"/>
          </a:xfrm>
          <a:prstGeom prst="rect">
            <a:avLst/>
          </a:prstGeom>
          <a:gradFill rotWithShape="0">
            <a:gsLst>
              <a:gs pos="0">
                <a:srgbClr val="765E76"/>
              </a:gs>
              <a:gs pos="50000">
                <a:srgbClr val="FFCCFF"/>
              </a:gs>
              <a:gs pos="100000">
                <a:srgbClr val="765E76"/>
              </a:gs>
            </a:gsLst>
            <a:lin ang="0" scaled="1"/>
          </a:gradFill>
          <a:ln w="9525">
            <a:noFill/>
            <a:miter lim="800000"/>
            <a:headEnd/>
            <a:tailEnd/>
          </a:ln>
        </p:spPr>
        <p:txBody>
          <a:bodyPr/>
          <a:lstStyle/>
          <a:p>
            <a:endParaRPr lang="en-US"/>
          </a:p>
        </p:txBody>
      </p:sp>
      <p:sp>
        <p:nvSpPr>
          <p:cNvPr id="36891" name="Rectangle 26"/>
          <p:cNvSpPr>
            <a:spLocks noChangeArrowheads="1"/>
          </p:cNvSpPr>
          <p:nvPr/>
        </p:nvSpPr>
        <p:spPr bwMode="auto">
          <a:xfrm>
            <a:off x="5600700" y="4565650"/>
            <a:ext cx="334963" cy="931863"/>
          </a:xfrm>
          <a:prstGeom prst="rect">
            <a:avLst/>
          </a:prstGeom>
          <a:gradFill rotWithShape="0">
            <a:gsLst>
              <a:gs pos="0">
                <a:srgbClr val="765E76"/>
              </a:gs>
              <a:gs pos="50000">
                <a:srgbClr val="FFCCFF"/>
              </a:gs>
              <a:gs pos="100000">
                <a:srgbClr val="765E76"/>
              </a:gs>
            </a:gsLst>
            <a:lin ang="0" scaled="1"/>
          </a:gradFill>
          <a:ln w="9525">
            <a:noFill/>
            <a:miter lim="800000"/>
            <a:headEnd/>
            <a:tailEnd/>
          </a:ln>
        </p:spPr>
        <p:txBody>
          <a:bodyPr/>
          <a:lstStyle/>
          <a:p>
            <a:endParaRPr lang="en-US"/>
          </a:p>
        </p:txBody>
      </p:sp>
      <p:sp>
        <p:nvSpPr>
          <p:cNvPr id="36892" name="Rectangle 27"/>
          <p:cNvSpPr>
            <a:spLocks noChangeArrowheads="1"/>
          </p:cNvSpPr>
          <p:nvPr/>
        </p:nvSpPr>
        <p:spPr bwMode="auto">
          <a:xfrm>
            <a:off x="6465888" y="4905375"/>
            <a:ext cx="334962" cy="592138"/>
          </a:xfrm>
          <a:prstGeom prst="rect">
            <a:avLst/>
          </a:prstGeom>
          <a:gradFill rotWithShape="0">
            <a:gsLst>
              <a:gs pos="0">
                <a:srgbClr val="765E76"/>
              </a:gs>
              <a:gs pos="50000">
                <a:srgbClr val="FFCCFF"/>
              </a:gs>
              <a:gs pos="100000">
                <a:srgbClr val="765E76"/>
              </a:gs>
            </a:gsLst>
            <a:lin ang="0" scaled="1"/>
          </a:gradFill>
          <a:ln w="9525">
            <a:noFill/>
            <a:miter lim="800000"/>
            <a:headEnd/>
            <a:tailEnd/>
          </a:ln>
        </p:spPr>
        <p:txBody>
          <a:bodyPr/>
          <a:lstStyle/>
          <a:p>
            <a:endParaRPr lang="en-US"/>
          </a:p>
        </p:txBody>
      </p:sp>
      <p:sp>
        <p:nvSpPr>
          <p:cNvPr id="36893" name="Rectangle 28"/>
          <p:cNvSpPr>
            <a:spLocks noChangeArrowheads="1"/>
          </p:cNvSpPr>
          <p:nvPr/>
        </p:nvSpPr>
        <p:spPr bwMode="auto">
          <a:xfrm>
            <a:off x="7308850" y="4524375"/>
            <a:ext cx="336550" cy="973138"/>
          </a:xfrm>
          <a:prstGeom prst="rect">
            <a:avLst/>
          </a:prstGeom>
          <a:gradFill rotWithShape="0">
            <a:gsLst>
              <a:gs pos="0">
                <a:srgbClr val="765E76"/>
              </a:gs>
              <a:gs pos="50000">
                <a:srgbClr val="FFCCFF"/>
              </a:gs>
              <a:gs pos="100000">
                <a:srgbClr val="765E76"/>
              </a:gs>
            </a:gsLst>
            <a:lin ang="0" scaled="1"/>
          </a:gradFill>
          <a:ln w="9525">
            <a:noFill/>
            <a:miter lim="800000"/>
            <a:headEnd/>
            <a:tailEnd/>
          </a:ln>
        </p:spPr>
        <p:txBody>
          <a:bodyPr/>
          <a:lstStyle/>
          <a:p>
            <a:endParaRPr lang="en-US"/>
          </a:p>
        </p:txBody>
      </p:sp>
      <p:sp>
        <p:nvSpPr>
          <p:cNvPr id="36894" name="Line 36"/>
          <p:cNvSpPr>
            <a:spLocks noChangeShapeType="1"/>
          </p:cNvSpPr>
          <p:nvPr/>
        </p:nvSpPr>
        <p:spPr bwMode="auto">
          <a:xfrm>
            <a:off x="814388" y="5497513"/>
            <a:ext cx="6927850" cy="1587"/>
          </a:xfrm>
          <a:prstGeom prst="line">
            <a:avLst/>
          </a:prstGeom>
          <a:noFill/>
          <a:ln w="28575">
            <a:solidFill>
              <a:srgbClr val="FFFFFF"/>
            </a:solidFill>
            <a:round/>
            <a:headEnd/>
            <a:tailEnd/>
          </a:ln>
        </p:spPr>
        <p:txBody>
          <a:bodyPr/>
          <a:lstStyle/>
          <a:p>
            <a:endParaRPr lang="en-US"/>
          </a:p>
        </p:txBody>
      </p:sp>
      <p:sp>
        <p:nvSpPr>
          <p:cNvPr id="36895" name="Rectangle 46"/>
          <p:cNvSpPr>
            <a:spLocks noChangeArrowheads="1"/>
          </p:cNvSpPr>
          <p:nvPr/>
        </p:nvSpPr>
        <p:spPr bwMode="auto">
          <a:xfrm>
            <a:off x="550863" y="5397500"/>
            <a:ext cx="114300" cy="222250"/>
          </a:xfrm>
          <a:prstGeom prst="rect">
            <a:avLst/>
          </a:prstGeom>
          <a:noFill/>
          <a:ln w="9525">
            <a:noFill/>
            <a:miter lim="800000"/>
            <a:headEnd/>
            <a:tailEnd/>
          </a:ln>
        </p:spPr>
        <p:txBody>
          <a:bodyPr wrap="none" lIns="0" tIns="0" rIns="0" bIns="0">
            <a:spAutoFit/>
          </a:bodyPr>
          <a:lstStyle/>
          <a:p>
            <a:pPr algn="r" defTabSz="685800" eaLnBrk="0" hangingPunct="0">
              <a:lnSpc>
                <a:spcPct val="90000"/>
              </a:lnSpc>
            </a:pPr>
            <a:r>
              <a:rPr lang="en-US" sz="1600" b="1"/>
              <a:t>0</a:t>
            </a:r>
          </a:p>
        </p:txBody>
      </p:sp>
      <p:sp>
        <p:nvSpPr>
          <p:cNvPr id="36896" name="Rectangle 47"/>
          <p:cNvSpPr>
            <a:spLocks noChangeArrowheads="1"/>
          </p:cNvSpPr>
          <p:nvPr/>
        </p:nvSpPr>
        <p:spPr bwMode="auto">
          <a:xfrm>
            <a:off x="438150" y="5054600"/>
            <a:ext cx="227013" cy="222250"/>
          </a:xfrm>
          <a:prstGeom prst="rect">
            <a:avLst/>
          </a:prstGeom>
          <a:noFill/>
          <a:ln w="9525">
            <a:noFill/>
            <a:miter lim="800000"/>
            <a:headEnd/>
            <a:tailEnd/>
          </a:ln>
        </p:spPr>
        <p:txBody>
          <a:bodyPr wrap="none" lIns="0" tIns="0" rIns="0" bIns="0">
            <a:spAutoFit/>
          </a:bodyPr>
          <a:lstStyle/>
          <a:p>
            <a:pPr algn="r" defTabSz="685800" eaLnBrk="0" hangingPunct="0">
              <a:lnSpc>
                <a:spcPct val="90000"/>
              </a:lnSpc>
            </a:pPr>
            <a:r>
              <a:rPr lang="en-US" sz="1600" b="1"/>
              <a:t>10</a:t>
            </a:r>
          </a:p>
        </p:txBody>
      </p:sp>
      <p:sp>
        <p:nvSpPr>
          <p:cNvPr id="36897" name="Rectangle 48"/>
          <p:cNvSpPr>
            <a:spLocks noChangeArrowheads="1"/>
          </p:cNvSpPr>
          <p:nvPr/>
        </p:nvSpPr>
        <p:spPr bwMode="auto">
          <a:xfrm>
            <a:off x="438150" y="4708525"/>
            <a:ext cx="227013" cy="222250"/>
          </a:xfrm>
          <a:prstGeom prst="rect">
            <a:avLst/>
          </a:prstGeom>
          <a:noFill/>
          <a:ln w="9525">
            <a:noFill/>
            <a:miter lim="800000"/>
            <a:headEnd/>
            <a:tailEnd/>
          </a:ln>
        </p:spPr>
        <p:txBody>
          <a:bodyPr wrap="none" lIns="0" tIns="0" rIns="0" bIns="0">
            <a:spAutoFit/>
          </a:bodyPr>
          <a:lstStyle/>
          <a:p>
            <a:pPr algn="r" defTabSz="685800" eaLnBrk="0" hangingPunct="0">
              <a:lnSpc>
                <a:spcPct val="90000"/>
              </a:lnSpc>
            </a:pPr>
            <a:r>
              <a:rPr lang="en-US" sz="1600" b="1"/>
              <a:t>20</a:t>
            </a:r>
          </a:p>
        </p:txBody>
      </p:sp>
      <p:sp>
        <p:nvSpPr>
          <p:cNvPr id="36898" name="Rectangle 49"/>
          <p:cNvSpPr>
            <a:spLocks noChangeArrowheads="1"/>
          </p:cNvSpPr>
          <p:nvPr/>
        </p:nvSpPr>
        <p:spPr bwMode="auto">
          <a:xfrm>
            <a:off x="438150" y="4364038"/>
            <a:ext cx="227013" cy="222250"/>
          </a:xfrm>
          <a:prstGeom prst="rect">
            <a:avLst/>
          </a:prstGeom>
          <a:noFill/>
          <a:ln w="9525">
            <a:noFill/>
            <a:miter lim="800000"/>
            <a:headEnd/>
            <a:tailEnd/>
          </a:ln>
        </p:spPr>
        <p:txBody>
          <a:bodyPr wrap="none" lIns="0" tIns="0" rIns="0" bIns="0">
            <a:spAutoFit/>
          </a:bodyPr>
          <a:lstStyle/>
          <a:p>
            <a:pPr algn="r" defTabSz="685800" eaLnBrk="0" hangingPunct="0">
              <a:lnSpc>
                <a:spcPct val="90000"/>
              </a:lnSpc>
            </a:pPr>
            <a:r>
              <a:rPr lang="en-US" sz="1600" b="1"/>
              <a:t>30</a:t>
            </a:r>
          </a:p>
        </p:txBody>
      </p:sp>
      <p:sp>
        <p:nvSpPr>
          <p:cNvPr id="36899" name="Rectangle 50"/>
          <p:cNvSpPr>
            <a:spLocks noChangeArrowheads="1"/>
          </p:cNvSpPr>
          <p:nvPr/>
        </p:nvSpPr>
        <p:spPr bwMode="auto">
          <a:xfrm>
            <a:off x="438150" y="4017963"/>
            <a:ext cx="227013" cy="222250"/>
          </a:xfrm>
          <a:prstGeom prst="rect">
            <a:avLst/>
          </a:prstGeom>
          <a:noFill/>
          <a:ln w="9525">
            <a:noFill/>
            <a:miter lim="800000"/>
            <a:headEnd/>
            <a:tailEnd/>
          </a:ln>
        </p:spPr>
        <p:txBody>
          <a:bodyPr wrap="none" lIns="0" tIns="0" rIns="0" bIns="0">
            <a:spAutoFit/>
          </a:bodyPr>
          <a:lstStyle/>
          <a:p>
            <a:pPr algn="r" defTabSz="685800" eaLnBrk="0" hangingPunct="0">
              <a:lnSpc>
                <a:spcPct val="90000"/>
              </a:lnSpc>
            </a:pPr>
            <a:r>
              <a:rPr lang="en-US" sz="1600" b="1"/>
              <a:t>40</a:t>
            </a:r>
          </a:p>
        </p:txBody>
      </p:sp>
      <p:sp>
        <p:nvSpPr>
          <p:cNvPr id="36900" name="Rectangle 51"/>
          <p:cNvSpPr>
            <a:spLocks noChangeArrowheads="1"/>
          </p:cNvSpPr>
          <p:nvPr/>
        </p:nvSpPr>
        <p:spPr bwMode="auto">
          <a:xfrm>
            <a:off x="438150" y="3673475"/>
            <a:ext cx="227013" cy="222250"/>
          </a:xfrm>
          <a:prstGeom prst="rect">
            <a:avLst/>
          </a:prstGeom>
          <a:noFill/>
          <a:ln w="9525">
            <a:noFill/>
            <a:miter lim="800000"/>
            <a:headEnd/>
            <a:tailEnd/>
          </a:ln>
        </p:spPr>
        <p:txBody>
          <a:bodyPr wrap="none" lIns="0" tIns="0" rIns="0" bIns="0">
            <a:spAutoFit/>
          </a:bodyPr>
          <a:lstStyle/>
          <a:p>
            <a:pPr algn="r" defTabSz="685800" eaLnBrk="0" hangingPunct="0">
              <a:lnSpc>
                <a:spcPct val="90000"/>
              </a:lnSpc>
            </a:pPr>
            <a:r>
              <a:rPr lang="en-US" sz="1600" b="1"/>
              <a:t>50</a:t>
            </a:r>
          </a:p>
        </p:txBody>
      </p:sp>
      <p:sp>
        <p:nvSpPr>
          <p:cNvPr id="36901" name="Rectangle 68"/>
          <p:cNvSpPr>
            <a:spLocks noChangeArrowheads="1"/>
          </p:cNvSpPr>
          <p:nvPr/>
        </p:nvSpPr>
        <p:spPr bwMode="auto">
          <a:xfrm>
            <a:off x="6843713" y="3941763"/>
            <a:ext cx="685800" cy="331787"/>
          </a:xfrm>
          <a:prstGeom prst="rect">
            <a:avLst/>
          </a:prstGeom>
          <a:noFill/>
          <a:ln w="9525">
            <a:noFill/>
            <a:miter lim="800000"/>
            <a:headEnd/>
            <a:tailEnd/>
          </a:ln>
        </p:spPr>
        <p:txBody>
          <a:bodyPr wrap="none" lIns="0" tIns="0" rIns="0" bIns="0">
            <a:spAutoFit/>
          </a:bodyPr>
          <a:lstStyle/>
          <a:p>
            <a:pPr defTabSz="685800" eaLnBrk="0" hangingPunct="0">
              <a:lnSpc>
                <a:spcPct val="90000"/>
              </a:lnSpc>
            </a:pPr>
            <a:r>
              <a:rPr lang="en-GB" sz="2400" b="1"/>
              <a:t>2025</a:t>
            </a:r>
          </a:p>
        </p:txBody>
      </p:sp>
      <p:sp>
        <p:nvSpPr>
          <p:cNvPr id="36902" name="Rectangle 79"/>
          <p:cNvSpPr>
            <a:spLocks noChangeArrowheads="1"/>
          </p:cNvSpPr>
          <p:nvPr/>
        </p:nvSpPr>
        <p:spPr bwMode="auto">
          <a:xfrm>
            <a:off x="1250950" y="2125663"/>
            <a:ext cx="334963" cy="1281112"/>
          </a:xfrm>
          <a:prstGeom prst="rect">
            <a:avLst/>
          </a:prstGeom>
          <a:gradFill rotWithShape="0">
            <a:gsLst>
              <a:gs pos="0">
                <a:srgbClr val="765E76"/>
              </a:gs>
              <a:gs pos="50000">
                <a:srgbClr val="FFCCFF"/>
              </a:gs>
              <a:gs pos="100000">
                <a:srgbClr val="765E76"/>
              </a:gs>
            </a:gsLst>
            <a:lin ang="0" scaled="1"/>
          </a:gradFill>
          <a:ln w="9525">
            <a:noFill/>
            <a:miter lim="800000"/>
            <a:headEnd/>
            <a:tailEnd/>
          </a:ln>
        </p:spPr>
        <p:txBody>
          <a:bodyPr/>
          <a:lstStyle/>
          <a:p>
            <a:endParaRPr lang="en-US"/>
          </a:p>
        </p:txBody>
      </p:sp>
      <p:sp>
        <p:nvSpPr>
          <p:cNvPr id="36903" name="Rectangle 80"/>
          <p:cNvSpPr>
            <a:spLocks noChangeArrowheads="1"/>
          </p:cNvSpPr>
          <p:nvPr/>
        </p:nvSpPr>
        <p:spPr bwMode="auto">
          <a:xfrm>
            <a:off x="2119313" y="2060575"/>
            <a:ext cx="336550" cy="1346200"/>
          </a:xfrm>
          <a:prstGeom prst="rect">
            <a:avLst/>
          </a:prstGeom>
          <a:gradFill rotWithShape="0">
            <a:gsLst>
              <a:gs pos="0">
                <a:srgbClr val="765E76"/>
              </a:gs>
              <a:gs pos="50000">
                <a:srgbClr val="FFCCFF"/>
              </a:gs>
              <a:gs pos="100000">
                <a:srgbClr val="765E76"/>
              </a:gs>
            </a:gsLst>
            <a:lin ang="0" scaled="1"/>
          </a:gradFill>
          <a:ln w="9525">
            <a:noFill/>
            <a:miter lim="800000"/>
            <a:headEnd/>
            <a:tailEnd/>
          </a:ln>
        </p:spPr>
        <p:txBody>
          <a:bodyPr/>
          <a:lstStyle/>
          <a:p>
            <a:endParaRPr lang="en-US"/>
          </a:p>
        </p:txBody>
      </p:sp>
      <p:sp>
        <p:nvSpPr>
          <p:cNvPr id="36904" name="Rectangle 81"/>
          <p:cNvSpPr>
            <a:spLocks noChangeArrowheads="1"/>
          </p:cNvSpPr>
          <p:nvPr/>
        </p:nvSpPr>
        <p:spPr bwMode="auto">
          <a:xfrm>
            <a:off x="2986088" y="2684463"/>
            <a:ext cx="336550" cy="722312"/>
          </a:xfrm>
          <a:prstGeom prst="rect">
            <a:avLst/>
          </a:prstGeom>
          <a:gradFill rotWithShape="0">
            <a:gsLst>
              <a:gs pos="0">
                <a:srgbClr val="765E76"/>
              </a:gs>
              <a:gs pos="50000">
                <a:srgbClr val="FFCCFF"/>
              </a:gs>
              <a:gs pos="100000">
                <a:srgbClr val="765E76"/>
              </a:gs>
            </a:gsLst>
            <a:lin ang="0" scaled="1"/>
          </a:gradFill>
          <a:ln w="9525">
            <a:noFill/>
            <a:miter lim="800000"/>
            <a:headEnd/>
            <a:tailEnd/>
          </a:ln>
        </p:spPr>
        <p:txBody>
          <a:bodyPr/>
          <a:lstStyle/>
          <a:p>
            <a:endParaRPr lang="en-US"/>
          </a:p>
        </p:txBody>
      </p:sp>
      <p:sp>
        <p:nvSpPr>
          <p:cNvPr id="36905" name="Rectangle 82"/>
          <p:cNvSpPr>
            <a:spLocks noChangeArrowheads="1"/>
          </p:cNvSpPr>
          <p:nvPr/>
        </p:nvSpPr>
        <p:spPr bwMode="auto">
          <a:xfrm>
            <a:off x="3851275" y="2205038"/>
            <a:ext cx="334963" cy="1201737"/>
          </a:xfrm>
          <a:prstGeom prst="rect">
            <a:avLst/>
          </a:prstGeom>
          <a:gradFill rotWithShape="0">
            <a:gsLst>
              <a:gs pos="0">
                <a:srgbClr val="765E76"/>
              </a:gs>
              <a:gs pos="50000">
                <a:srgbClr val="FFCCFF"/>
              </a:gs>
              <a:gs pos="100000">
                <a:srgbClr val="765E76"/>
              </a:gs>
            </a:gsLst>
            <a:lin ang="0" scaled="1"/>
          </a:gradFill>
          <a:ln w="9525">
            <a:noFill/>
            <a:miter lim="800000"/>
            <a:headEnd/>
            <a:tailEnd/>
          </a:ln>
        </p:spPr>
        <p:txBody>
          <a:bodyPr/>
          <a:lstStyle/>
          <a:p>
            <a:endParaRPr lang="en-US"/>
          </a:p>
        </p:txBody>
      </p:sp>
      <p:sp>
        <p:nvSpPr>
          <p:cNvPr id="36906" name="Rectangle 83"/>
          <p:cNvSpPr>
            <a:spLocks noChangeArrowheads="1"/>
          </p:cNvSpPr>
          <p:nvPr/>
        </p:nvSpPr>
        <p:spPr bwMode="auto">
          <a:xfrm>
            <a:off x="4718050" y="2592388"/>
            <a:ext cx="334963" cy="814387"/>
          </a:xfrm>
          <a:prstGeom prst="rect">
            <a:avLst/>
          </a:prstGeom>
          <a:gradFill rotWithShape="0">
            <a:gsLst>
              <a:gs pos="0">
                <a:srgbClr val="765E76"/>
              </a:gs>
              <a:gs pos="50000">
                <a:srgbClr val="FFCCFF"/>
              </a:gs>
              <a:gs pos="100000">
                <a:srgbClr val="765E76"/>
              </a:gs>
            </a:gsLst>
            <a:lin ang="0" scaled="1"/>
          </a:gradFill>
          <a:ln w="9525">
            <a:noFill/>
            <a:miter lim="800000"/>
            <a:headEnd/>
            <a:tailEnd/>
          </a:ln>
        </p:spPr>
        <p:txBody>
          <a:bodyPr/>
          <a:lstStyle/>
          <a:p>
            <a:endParaRPr lang="en-US"/>
          </a:p>
        </p:txBody>
      </p:sp>
      <p:sp>
        <p:nvSpPr>
          <p:cNvPr id="36907" name="Rectangle 84"/>
          <p:cNvSpPr>
            <a:spLocks noChangeArrowheads="1"/>
          </p:cNvSpPr>
          <p:nvPr/>
        </p:nvSpPr>
        <p:spPr bwMode="auto">
          <a:xfrm>
            <a:off x="5583238" y="2727325"/>
            <a:ext cx="336550" cy="679450"/>
          </a:xfrm>
          <a:prstGeom prst="rect">
            <a:avLst/>
          </a:prstGeom>
          <a:gradFill rotWithShape="0">
            <a:gsLst>
              <a:gs pos="0">
                <a:srgbClr val="765E76"/>
              </a:gs>
              <a:gs pos="50000">
                <a:srgbClr val="FFCCFF"/>
              </a:gs>
              <a:gs pos="100000">
                <a:srgbClr val="765E76"/>
              </a:gs>
            </a:gsLst>
            <a:lin ang="0" scaled="1"/>
          </a:gradFill>
          <a:ln w="9525">
            <a:noFill/>
            <a:miter lim="800000"/>
            <a:headEnd/>
            <a:tailEnd/>
          </a:ln>
        </p:spPr>
        <p:txBody>
          <a:bodyPr/>
          <a:lstStyle/>
          <a:p>
            <a:endParaRPr lang="en-US"/>
          </a:p>
        </p:txBody>
      </p:sp>
      <p:sp>
        <p:nvSpPr>
          <p:cNvPr id="36908" name="Rectangle 85"/>
          <p:cNvSpPr>
            <a:spLocks noChangeArrowheads="1"/>
          </p:cNvSpPr>
          <p:nvPr/>
        </p:nvSpPr>
        <p:spPr bwMode="auto">
          <a:xfrm>
            <a:off x="6448425" y="2908300"/>
            <a:ext cx="336550" cy="498475"/>
          </a:xfrm>
          <a:prstGeom prst="rect">
            <a:avLst/>
          </a:prstGeom>
          <a:gradFill rotWithShape="0">
            <a:gsLst>
              <a:gs pos="0">
                <a:srgbClr val="765E76"/>
              </a:gs>
              <a:gs pos="50000">
                <a:srgbClr val="FFCCFF"/>
              </a:gs>
              <a:gs pos="100000">
                <a:srgbClr val="765E76"/>
              </a:gs>
            </a:gsLst>
            <a:lin ang="0" scaled="1"/>
          </a:gradFill>
          <a:ln w="9525">
            <a:noFill/>
            <a:miter lim="800000"/>
            <a:headEnd/>
            <a:tailEnd/>
          </a:ln>
        </p:spPr>
        <p:txBody>
          <a:bodyPr/>
          <a:lstStyle/>
          <a:p>
            <a:endParaRPr lang="en-US"/>
          </a:p>
        </p:txBody>
      </p:sp>
      <p:sp>
        <p:nvSpPr>
          <p:cNvPr id="36909" name="Rectangle 86"/>
          <p:cNvSpPr>
            <a:spLocks noChangeArrowheads="1"/>
          </p:cNvSpPr>
          <p:nvPr/>
        </p:nvSpPr>
        <p:spPr bwMode="auto">
          <a:xfrm>
            <a:off x="7312025" y="2433638"/>
            <a:ext cx="334963" cy="973137"/>
          </a:xfrm>
          <a:prstGeom prst="rect">
            <a:avLst/>
          </a:prstGeom>
          <a:gradFill rotWithShape="0">
            <a:gsLst>
              <a:gs pos="0">
                <a:srgbClr val="765E76"/>
              </a:gs>
              <a:gs pos="50000">
                <a:srgbClr val="FFCCFF"/>
              </a:gs>
              <a:gs pos="100000">
                <a:srgbClr val="765E76"/>
              </a:gs>
            </a:gsLst>
            <a:lin ang="0" scaled="1"/>
          </a:gradFill>
          <a:ln w="9525">
            <a:noFill/>
            <a:miter lim="800000"/>
            <a:headEnd/>
            <a:tailEnd/>
          </a:ln>
        </p:spPr>
        <p:txBody>
          <a:bodyPr/>
          <a:lstStyle/>
          <a:p>
            <a:endParaRPr lang="en-US"/>
          </a:p>
        </p:txBody>
      </p:sp>
      <p:sp>
        <p:nvSpPr>
          <p:cNvPr id="36910" name="Rectangle 103"/>
          <p:cNvSpPr>
            <a:spLocks noChangeArrowheads="1"/>
          </p:cNvSpPr>
          <p:nvPr/>
        </p:nvSpPr>
        <p:spPr bwMode="auto">
          <a:xfrm>
            <a:off x="550863" y="3306763"/>
            <a:ext cx="114300" cy="222250"/>
          </a:xfrm>
          <a:prstGeom prst="rect">
            <a:avLst/>
          </a:prstGeom>
          <a:noFill/>
          <a:ln w="9525">
            <a:noFill/>
            <a:miter lim="800000"/>
            <a:headEnd/>
            <a:tailEnd/>
          </a:ln>
        </p:spPr>
        <p:txBody>
          <a:bodyPr wrap="none" lIns="0" tIns="0" rIns="0" bIns="0">
            <a:spAutoFit/>
          </a:bodyPr>
          <a:lstStyle/>
          <a:p>
            <a:pPr algn="r" defTabSz="685800" eaLnBrk="0" hangingPunct="0">
              <a:lnSpc>
                <a:spcPct val="90000"/>
              </a:lnSpc>
            </a:pPr>
            <a:r>
              <a:rPr lang="en-US" sz="1600" b="1"/>
              <a:t>0</a:t>
            </a:r>
          </a:p>
        </p:txBody>
      </p:sp>
      <p:sp>
        <p:nvSpPr>
          <p:cNvPr id="36911" name="Rectangle 104"/>
          <p:cNvSpPr>
            <a:spLocks noChangeArrowheads="1"/>
          </p:cNvSpPr>
          <p:nvPr/>
        </p:nvSpPr>
        <p:spPr bwMode="auto">
          <a:xfrm>
            <a:off x="438150" y="2963863"/>
            <a:ext cx="227013" cy="222250"/>
          </a:xfrm>
          <a:prstGeom prst="rect">
            <a:avLst/>
          </a:prstGeom>
          <a:noFill/>
          <a:ln w="9525">
            <a:noFill/>
            <a:miter lim="800000"/>
            <a:headEnd/>
            <a:tailEnd/>
          </a:ln>
        </p:spPr>
        <p:txBody>
          <a:bodyPr wrap="none" lIns="0" tIns="0" rIns="0" bIns="0">
            <a:spAutoFit/>
          </a:bodyPr>
          <a:lstStyle/>
          <a:p>
            <a:pPr algn="r" defTabSz="685800" eaLnBrk="0" hangingPunct="0">
              <a:lnSpc>
                <a:spcPct val="90000"/>
              </a:lnSpc>
            </a:pPr>
            <a:r>
              <a:rPr lang="en-US" sz="1600" b="1"/>
              <a:t>10</a:t>
            </a:r>
          </a:p>
        </p:txBody>
      </p:sp>
      <p:sp>
        <p:nvSpPr>
          <p:cNvPr id="36912" name="Rectangle 105"/>
          <p:cNvSpPr>
            <a:spLocks noChangeArrowheads="1"/>
          </p:cNvSpPr>
          <p:nvPr/>
        </p:nvSpPr>
        <p:spPr bwMode="auto">
          <a:xfrm>
            <a:off x="438150" y="2617788"/>
            <a:ext cx="227013" cy="222250"/>
          </a:xfrm>
          <a:prstGeom prst="rect">
            <a:avLst/>
          </a:prstGeom>
          <a:noFill/>
          <a:ln w="9525">
            <a:noFill/>
            <a:miter lim="800000"/>
            <a:headEnd/>
            <a:tailEnd/>
          </a:ln>
        </p:spPr>
        <p:txBody>
          <a:bodyPr wrap="none" lIns="0" tIns="0" rIns="0" bIns="0">
            <a:spAutoFit/>
          </a:bodyPr>
          <a:lstStyle/>
          <a:p>
            <a:pPr algn="r" defTabSz="685800" eaLnBrk="0" hangingPunct="0">
              <a:lnSpc>
                <a:spcPct val="90000"/>
              </a:lnSpc>
            </a:pPr>
            <a:r>
              <a:rPr lang="en-US" sz="1600" b="1"/>
              <a:t>20</a:t>
            </a:r>
          </a:p>
        </p:txBody>
      </p:sp>
      <p:sp>
        <p:nvSpPr>
          <p:cNvPr id="36913" name="Rectangle 106"/>
          <p:cNvSpPr>
            <a:spLocks noChangeArrowheads="1"/>
          </p:cNvSpPr>
          <p:nvPr/>
        </p:nvSpPr>
        <p:spPr bwMode="auto">
          <a:xfrm>
            <a:off x="438150" y="2273300"/>
            <a:ext cx="227013" cy="222250"/>
          </a:xfrm>
          <a:prstGeom prst="rect">
            <a:avLst/>
          </a:prstGeom>
          <a:noFill/>
          <a:ln w="9525">
            <a:noFill/>
            <a:miter lim="800000"/>
            <a:headEnd/>
            <a:tailEnd/>
          </a:ln>
        </p:spPr>
        <p:txBody>
          <a:bodyPr wrap="none" lIns="0" tIns="0" rIns="0" bIns="0">
            <a:spAutoFit/>
          </a:bodyPr>
          <a:lstStyle/>
          <a:p>
            <a:pPr algn="r" defTabSz="685800" eaLnBrk="0" hangingPunct="0">
              <a:lnSpc>
                <a:spcPct val="90000"/>
              </a:lnSpc>
            </a:pPr>
            <a:r>
              <a:rPr lang="en-US" sz="1600" b="1"/>
              <a:t>30</a:t>
            </a:r>
          </a:p>
        </p:txBody>
      </p:sp>
      <p:sp>
        <p:nvSpPr>
          <p:cNvPr id="36914" name="Rectangle 107"/>
          <p:cNvSpPr>
            <a:spLocks noChangeArrowheads="1"/>
          </p:cNvSpPr>
          <p:nvPr/>
        </p:nvSpPr>
        <p:spPr bwMode="auto">
          <a:xfrm>
            <a:off x="438150" y="1927225"/>
            <a:ext cx="227013" cy="222250"/>
          </a:xfrm>
          <a:prstGeom prst="rect">
            <a:avLst/>
          </a:prstGeom>
          <a:noFill/>
          <a:ln w="9525">
            <a:noFill/>
            <a:miter lim="800000"/>
            <a:headEnd/>
            <a:tailEnd/>
          </a:ln>
        </p:spPr>
        <p:txBody>
          <a:bodyPr wrap="none" lIns="0" tIns="0" rIns="0" bIns="0">
            <a:spAutoFit/>
          </a:bodyPr>
          <a:lstStyle/>
          <a:p>
            <a:pPr algn="r" defTabSz="685800" eaLnBrk="0" hangingPunct="0">
              <a:lnSpc>
                <a:spcPct val="90000"/>
              </a:lnSpc>
            </a:pPr>
            <a:r>
              <a:rPr lang="en-US" sz="1600" b="1"/>
              <a:t>40</a:t>
            </a:r>
          </a:p>
        </p:txBody>
      </p:sp>
      <p:sp>
        <p:nvSpPr>
          <p:cNvPr id="36915" name="Rectangle 108"/>
          <p:cNvSpPr>
            <a:spLocks noChangeArrowheads="1"/>
          </p:cNvSpPr>
          <p:nvPr/>
        </p:nvSpPr>
        <p:spPr bwMode="auto">
          <a:xfrm>
            <a:off x="438150" y="1582738"/>
            <a:ext cx="227013" cy="222250"/>
          </a:xfrm>
          <a:prstGeom prst="rect">
            <a:avLst/>
          </a:prstGeom>
          <a:noFill/>
          <a:ln w="9525">
            <a:noFill/>
            <a:miter lim="800000"/>
            <a:headEnd/>
            <a:tailEnd/>
          </a:ln>
        </p:spPr>
        <p:txBody>
          <a:bodyPr wrap="none" lIns="0" tIns="0" rIns="0" bIns="0">
            <a:spAutoFit/>
          </a:bodyPr>
          <a:lstStyle/>
          <a:p>
            <a:pPr algn="r" defTabSz="685800" eaLnBrk="0" hangingPunct="0">
              <a:lnSpc>
                <a:spcPct val="90000"/>
              </a:lnSpc>
            </a:pPr>
            <a:r>
              <a:rPr lang="en-US" sz="1600" b="1"/>
              <a:t>50</a:t>
            </a:r>
          </a:p>
        </p:txBody>
      </p:sp>
      <p:sp>
        <p:nvSpPr>
          <p:cNvPr id="36916" name="Rectangle 109"/>
          <p:cNvSpPr>
            <a:spLocks noChangeArrowheads="1"/>
          </p:cNvSpPr>
          <p:nvPr/>
        </p:nvSpPr>
        <p:spPr bwMode="auto">
          <a:xfrm>
            <a:off x="893763" y="2116138"/>
            <a:ext cx="333375" cy="1290637"/>
          </a:xfrm>
          <a:prstGeom prst="rect">
            <a:avLst/>
          </a:prstGeom>
          <a:gradFill rotWithShape="0">
            <a:gsLst>
              <a:gs pos="0">
                <a:srgbClr val="5E6D76"/>
              </a:gs>
              <a:gs pos="50000">
                <a:srgbClr val="CCECFF"/>
              </a:gs>
              <a:gs pos="100000">
                <a:srgbClr val="5E6D76"/>
              </a:gs>
            </a:gsLst>
            <a:lin ang="0" scaled="1"/>
          </a:gradFill>
          <a:ln w="9525">
            <a:noFill/>
            <a:miter lim="800000"/>
            <a:headEnd/>
            <a:tailEnd/>
          </a:ln>
        </p:spPr>
        <p:txBody>
          <a:bodyPr/>
          <a:lstStyle/>
          <a:p>
            <a:endParaRPr lang="en-US"/>
          </a:p>
        </p:txBody>
      </p:sp>
      <p:sp>
        <p:nvSpPr>
          <p:cNvPr id="36917" name="Rectangle 110"/>
          <p:cNvSpPr>
            <a:spLocks noChangeArrowheads="1"/>
          </p:cNvSpPr>
          <p:nvPr/>
        </p:nvSpPr>
        <p:spPr bwMode="auto">
          <a:xfrm>
            <a:off x="1758950" y="2190750"/>
            <a:ext cx="334963" cy="1216025"/>
          </a:xfrm>
          <a:prstGeom prst="rect">
            <a:avLst/>
          </a:prstGeom>
          <a:gradFill rotWithShape="0">
            <a:gsLst>
              <a:gs pos="0">
                <a:srgbClr val="5E6D76"/>
              </a:gs>
              <a:gs pos="50000">
                <a:srgbClr val="CCECFF"/>
              </a:gs>
              <a:gs pos="100000">
                <a:srgbClr val="5E6D76"/>
              </a:gs>
            </a:gsLst>
            <a:lin ang="0" scaled="1"/>
          </a:gradFill>
          <a:ln w="9525">
            <a:noFill/>
            <a:miter lim="800000"/>
            <a:headEnd/>
            <a:tailEnd/>
          </a:ln>
        </p:spPr>
        <p:txBody>
          <a:bodyPr/>
          <a:lstStyle/>
          <a:p>
            <a:endParaRPr lang="en-US"/>
          </a:p>
        </p:txBody>
      </p:sp>
      <p:sp>
        <p:nvSpPr>
          <p:cNvPr id="36918" name="Rectangle 111"/>
          <p:cNvSpPr>
            <a:spLocks noChangeArrowheads="1"/>
          </p:cNvSpPr>
          <p:nvPr/>
        </p:nvSpPr>
        <p:spPr bwMode="auto">
          <a:xfrm>
            <a:off x="2624138" y="2698750"/>
            <a:ext cx="336550" cy="708025"/>
          </a:xfrm>
          <a:prstGeom prst="rect">
            <a:avLst/>
          </a:prstGeom>
          <a:gradFill rotWithShape="0">
            <a:gsLst>
              <a:gs pos="0">
                <a:srgbClr val="5E6D76"/>
              </a:gs>
              <a:gs pos="50000">
                <a:srgbClr val="CCECFF"/>
              </a:gs>
              <a:gs pos="100000">
                <a:srgbClr val="5E6D76"/>
              </a:gs>
            </a:gsLst>
            <a:lin ang="0" scaled="1"/>
          </a:gradFill>
          <a:ln w="9525">
            <a:noFill/>
            <a:miter lim="800000"/>
            <a:headEnd/>
            <a:tailEnd/>
          </a:ln>
        </p:spPr>
        <p:txBody>
          <a:bodyPr/>
          <a:lstStyle/>
          <a:p>
            <a:endParaRPr lang="en-US"/>
          </a:p>
        </p:txBody>
      </p:sp>
      <p:sp>
        <p:nvSpPr>
          <p:cNvPr id="36919" name="Rectangle 112"/>
          <p:cNvSpPr>
            <a:spLocks noChangeArrowheads="1"/>
          </p:cNvSpPr>
          <p:nvPr/>
        </p:nvSpPr>
        <p:spPr bwMode="auto">
          <a:xfrm>
            <a:off x="3490913" y="2005013"/>
            <a:ext cx="334962" cy="1401762"/>
          </a:xfrm>
          <a:prstGeom prst="rect">
            <a:avLst/>
          </a:prstGeom>
          <a:gradFill rotWithShape="0">
            <a:gsLst>
              <a:gs pos="0">
                <a:srgbClr val="5E6D76"/>
              </a:gs>
              <a:gs pos="50000">
                <a:srgbClr val="CCECFF"/>
              </a:gs>
              <a:gs pos="100000">
                <a:srgbClr val="5E6D76"/>
              </a:gs>
            </a:gsLst>
            <a:lin ang="0" scaled="1"/>
          </a:gradFill>
          <a:ln w="9525">
            <a:noFill/>
            <a:miter lim="800000"/>
            <a:headEnd/>
            <a:tailEnd/>
          </a:ln>
        </p:spPr>
        <p:txBody>
          <a:bodyPr/>
          <a:lstStyle/>
          <a:p>
            <a:endParaRPr lang="en-US"/>
          </a:p>
        </p:txBody>
      </p:sp>
      <p:sp>
        <p:nvSpPr>
          <p:cNvPr id="36920" name="Rectangle 113"/>
          <p:cNvSpPr>
            <a:spLocks noChangeArrowheads="1"/>
          </p:cNvSpPr>
          <p:nvPr/>
        </p:nvSpPr>
        <p:spPr bwMode="auto">
          <a:xfrm>
            <a:off x="4356100" y="2647950"/>
            <a:ext cx="336550" cy="758825"/>
          </a:xfrm>
          <a:prstGeom prst="rect">
            <a:avLst/>
          </a:prstGeom>
          <a:gradFill rotWithShape="0">
            <a:gsLst>
              <a:gs pos="0">
                <a:srgbClr val="5E6D76"/>
              </a:gs>
              <a:gs pos="50000">
                <a:srgbClr val="CCECFF"/>
              </a:gs>
              <a:gs pos="100000">
                <a:srgbClr val="5E6D76"/>
              </a:gs>
            </a:gsLst>
            <a:lin ang="0" scaled="1"/>
          </a:gradFill>
          <a:ln w="9525">
            <a:noFill/>
            <a:miter lim="800000"/>
            <a:headEnd/>
            <a:tailEnd/>
          </a:ln>
        </p:spPr>
        <p:txBody>
          <a:bodyPr/>
          <a:lstStyle/>
          <a:p>
            <a:endParaRPr lang="en-US"/>
          </a:p>
        </p:txBody>
      </p:sp>
      <p:sp>
        <p:nvSpPr>
          <p:cNvPr id="36921" name="Rectangle 114"/>
          <p:cNvSpPr>
            <a:spLocks noChangeArrowheads="1"/>
          </p:cNvSpPr>
          <p:nvPr/>
        </p:nvSpPr>
        <p:spPr bwMode="auto">
          <a:xfrm>
            <a:off x="5222875" y="2628900"/>
            <a:ext cx="334963" cy="777875"/>
          </a:xfrm>
          <a:prstGeom prst="rect">
            <a:avLst/>
          </a:prstGeom>
          <a:gradFill rotWithShape="0">
            <a:gsLst>
              <a:gs pos="0">
                <a:srgbClr val="5E6D76"/>
              </a:gs>
              <a:gs pos="50000">
                <a:srgbClr val="CCECFF"/>
              </a:gs>
              <a:gs pos="100000">
                <a:srgbClr val="5E6D76"/>
              </a:gs>
            </a:gsLst>
            <a:lin ang="0" scaled="1"/>
          </a:gradFill>
          <a:ln w="9525">
            <a:noFill/>
            <a:miter lim="800000"/>
            <a:headEnd/>
            <a:tailEnd/>
          </a:ln>
        </p:spPr>
        <p:txBody>
          <a:bodyPr/>
          <a:lstStyle/>
          <a:p>
            <a:endParaRPr lang="en-US"/>
          </a:p>
        </p:txBody>
      </p:sp>
      <p:sp>
        <p:nvSpPr>
          <p:cNvPr id="36922" name="Rectangle 115"/>
          <p:cNvSpPr>
            <a:spLocks noChangeArrowheads="1"/>
          </p:cNvSpPr>
          <p:nvPr/>
        </p:nvSpPr>
        <p:spPr bwMode="auto">
          <a:xfrm>
            <a:off x="6089650" y="2819400"/>
            <a:ext cx="333375" cy="587375"/>
          </a:xfrm>
          <a:prstGeom prst="rect">
            <a:avLst/>
          </a:prstGeom>
          <a:gradFill rotWithShape="0">
            <a:gsLst>
              <a:gs pos="0">
                <a:srgbClr val="5E6D76"/>
              </a:gs>
              <a:gs pos="50000">
                <a:srgbClr val="CCECFF"/>
              </a:gs>
              <a:gs pos="100000">
                <a:srgbClr val="5E6D76"/>
              </a:gs>
            </a:gsLst>
            <a:lin ang="0" scaled="1"/>
          </a:gradFill>
          <a:ln w="9525">
            <a:noFill/>
            <a:miter lim="800000"/>
            <a:headEnd/>
            <a:tailEnd/>
          </a:ln>
        </p:spPr>
        <p:txBody>
          <a:bodyPr/>
          <a:lstStyle/>
          <a:p>
            <a:endParaRPr lang="en-US"/>
          </a:p>
        </p:txBody>
      </p:sp>
      <p:sp>
        <p:nvSpPr>
          <p:cNvPr id="36923" name="Rectangle 116"/>
          <p:cNvSpPr>
            <a:spLocks noChangeArrowheads="1"/>
          </p:cNvSpPr>
          <p:nvPr/>
        </p:nvSpPr>
        <p:spPr bwMode="auto">
          <a:xfrm>
            <a:off x="6954838" y="2479675"/>
            <a:ext cx="334962" cy="927100"/>
          </a:xfrm>
          <a:prstGeom prst="rect">
            <a:avLst/>
          </a:prstGeom>
          <a:gradFill rotWithShape="0">
            <a:gsLst>
              <a:gs pos="0">
                <a:srgbClr val="5E6D76"/>
              </a:gs>
              <a:gs pos="50000">
                <a:srgbClr val="CCECFF"/>
              </a:gs>
              <a:gs pos="100000">
                <a:srgbClr val="5E6D76"/>
              </a:gs>
            </a:gsLst>
            <a:lin ang="0" scaled="1"/>
          </a:gradFill>
          <a:ln w="9525">
            <a:noFill/>
            <a:miter lim="800000"/>
            <a:headEnd/>
            <a:tailEnd/>
          </a:ln>
        </p:spPr>
        <p:txBody>
          <a:bodyPr/>
          <a:lstStyle/>
          <a:p>
            <a:endParaRPr lang="en-US"/>
          </a:p>
        </p:txBody>
      </p:sp>
      <p:sp>
        <p:nvSpPr>
          <p:cNvPr id="36924" name="Line 117"/>
          <p:cNvSpPr>
            <a:spLocks noChangeShapeType="1"/>
          </p:cNvSpPr>
          <p:nvPr/>
        </p:nvSpPr>
        <p:spPr bwMode="auto">
          <a:xfrm>
            <a:off x="795338" y="3406775"/>
            <a:ext cx="6927850" cy="1588"/>
          </a:xfrm>
          <a:prstGeom prst="line">
            <a:avLst/>
          </a:prstGeom>
          <a:noFill/>
          <a:ln w="28575">
            <a:solidFill>
              <a:schemeClr val="tx1"/>
            </a:solidFill>
            <a:round/>
            <a:headEnd/>
            <a:tailEnd/>
          </a:ln>
        </p:spPr>
        <p:txBody>
          <a:bodyPr/>
          <a:lstStyle/>
          <a:p>
            <a:endParaRPr lang="en-US"/>
          </a:p>
        </p:txBody>
      </p:sp>
      <p:sp>
        <p:nvSpPr>
          <p:cNvPr id="36925" name="Rectangle 118"/>
          <p:cNvSpPr>
            <a:spLocks noChangeArrowheads="1"/>
          </p:cNvSpPr>
          <p:nvPr/>
        </p:nvSpPr>
        <p:spPr bwMode="auto">
          <a:xfrm>
            <a:off x="5030788" y="1716088"/>
            <a:ext cx="193675" cy="249237"/>
          </a:xfrm>
          <a:prstGeom prst="rect">
            <a:avLst/>
          </a:prstGeom>
          <a:noFill/>
          <a:ln w="9525">
            <a:noFill/>
            <a:miter lim="800000"/>
            <a:headEnd/>
            <a:tailEnd/>
          </a:ln>
        </p:spPr>
        <p:txBody>
          <a:bodyPr wrap="none" lIns="0" tIns="0" rIns="0" bIns="0">
            <a:spAutoFit/>
          </a:bodyPr>
          <a:lstStyle/>
          <a:p>
            <a:pPr defTabSz="685800" eaLnBrk="0" hangingPunct="0">
              <a:lnSpc>
                <a:spcPct val="90000"/>
              </a:lnSpc>
            </a:pPr>
            <a:r>
              <a:rPr lang="en-US" b="1"/>
              <a:t>M</a:t>
            </a:r>
          </a:p>
        </p:txBody>
      </p:sp>
      <p:sp>
        <p:nvSpPr>
          <p:cNvPr id="36926" name="Rectangle 135"/>
          <p:cNvSpPr>
            <a:spLocks noChangeArrowheads="1"/>
          </p:cNvSpPr>
          <p:nvPr/>
        </p:nvSpPr>
        <p:spPr bwMode="auto">
          <a:xfrm>
            <a:off x="6842125" y="1728788"/>
            <a:ext cx="685800" cy="331787"/>
          </a:xfrm>
          <a:prstGeom prst="rect">
            <a:avLst/>
          </a:prstGeom>
          <a:noFill/>
          <a:ln w="9525">
            <a:noFill/>
            <a:miter lim="800000"/>
            <a:headEnd/>
            <a:tailEnd/>
          </a:ln>
        </p:spPr>
        <p:txBody>
          <a:bodyPr wrap="none" lIns="0" tIns="0" rIns="0" bIns="0">
            <a:spAutoFit/>
          </a:bodyPr>
          <a:lstStyle/>
          <a:p>
            <a:pPr defTabSz="685800" eaLnBrk="0" hangingPunct="0">
              <a:lnSpc>
                <a:spcPct val="90000"/>
              </a:lnSpc>
            </a:pPr>
            <a:r>
              <a:rPr lang="en-GB" sz="2400" b="1"/>
              <a:t>2000</a:t>
            </a:r>
          </a:p>
        </p:txBody>
      </p:sp>
      <p:sp>
        <p:nvSpPr>
          <p:cNvPr id="36927" name="Rectangle 137"/>
          <p:cNvSpPr>
            <a:spLocks noChangeArrowheads="1"/>
          </p:cNvSpPr>
          <p:nvPr/>
        </p:nvSpPr>
        <p:spPr bwMode="auto">
          <a:xfrm>
            <a:off x="5065713" y="1963738"/>
            <a:ext cx="141287" cy="249237"/>
          </a:xfrm>
          <a:prstGeom prst="rect">
            <a:avLst/>
          </a:prstGeom>
          <a:noFill/>
          <a:ln w="9525">
            <a:noFill/>
            <a:miter lim="800000"/>
            <a:headEnd/>
            <a:tailEnd/>
          </a:ln>
        </p:spPr>
        <p:txBody>
          <a:bodyPr wrap="none" lIns="0" tIns="0" rIns="0" bIns="0">
            <a:spAutoFit/>
          </a:bodyPr>
          <a:lstStyle/>
          <a:p>
            <a:pPr defTabSz="685800" eaLnBrk="0" hangingPunct="0">
              <a:lnSpc>
                <a:spcPct val="90000"/>
              </a:lnSpc>
            </a:pPr>
            <a:r>
              <a:rPr lang="en-US" b="1">
                <a:latin typeface="Lucida Sans" pitchFamily="34" charset="0"/>
              </a:rPr>
              <a:t>Ž</a:t>
            </a:r>
          </a:p>
        </p:txBody>
      </p:sp>
      <p:sp>
        <p:nvSpPr>
          <p:cNvPr id="36928" name="Rectangle 138"/>
          <p:cNvSpPr>
            <a:spLocks noChangeArrowheads="1"/>
          </p:cNvSpPr>
          <p:nvPr/>
        </p:nvSpPr>
        <p:spPr bwMode="auto">
          <a:xfrm>
            <a:off x="4587875" y="1779588"/>
            <a:ext cx="190500" cy="120650"/>
          </a:xfrm>
          <a:prstGeom prst="rect">
            <a:avLst/>
          </a:prstGeom>
          <a:gradFill rotWithShape="0">
            <a:gsLst>
              <a:gs pos="0">
                <a:srgbClr val="5E6D76"/>
              </a:gs>
              <a:gs pos="50000">
                <a:srgbClr val="CCECFF"/>
              </a:gs>
              <a:gs pos="100000">
                <a:srgbClr val="5E6D76"/>
              </a:gs>
            </a:gsLst>
            <a:lin ang="0" scaled="1"/>
          </a:gradFill>
          <a:ln w="9525" algn="ctr">
            <a:noFill/>
            <a:miter lim="800000"/>
            <a:headEnd/>
            <a:tailEnd/>
          </a:ln>
        </p:spPr>
        <p:txBody>
          <a:bodyPr/>
          <a:lstStyle/>
          <a:p>
            <a:endParaRPr lang="en-US"/>
          </a:p>
        </p:txBody>
      </p:sp>
      <p:sp>
        <p:nvSpPr>
          <p:cNvPr id="36929" name="Rectangle 139"/>
          <p:cNvSpPr>
            <a:spLocks noChangeArrowheads="1"/>
          </p:cNvSpPr>
          <p:nvPr/>
        </p:nvSpPr>
        <p:spPr bwMode="auto">
          <a:xfrm>
            <a:off x="4586288" y="2027238"/>
            <a:ext cx="188912" cy="120650"/>
          </a:xfrm>
          <a:prstGeom prst="rect">
            <a:avLst/>
          </a:prstGeom>
          <a:gradFill rotWithShape="0">
            <a:gsLst>
              <a:gs pos="0">
                <a:srgbClr val="765E76"/>
              </a:gs>
              <a:gs pos="50000">
                <a:srgbClr val="FFCCFF"/>
              </a:gs>
              <a:gs pos="100000">
                <a:srgbClr val="765E76"/>
              </a:gs>
            </a:gsLst>
            <a:lin ang="0" scaled="1"/>
          </a:gradFill>
          <a:ln w="9525" algn="ctr">
            <a:noFill/>
            <a:miter lim="800000"/>
            <a:headEnd/>
            <a:tailEnd/>
          </a:ln>
        </p:spPr>
        <p:txBody>
          <a:bodyPr/>
          <a:lstStyle/>
          <a:p>
            <a:endParaRPr lang="en-US"/>
          </a:p>
        </p:txBody>
      </p:sp>
      <p:sp>
        <p:nvSpPr>
          <p:cNvPr id="36930" name="Rectangle 212"/>
          <p:cNvSpPr>
            <a:spLocks noChangeArrowheads="1"/>
          </p:cNvSpPr>
          <p:nvPr/>
        </p:nvSpPr>
        <p:spPr bwMode="invGray">
          <a:xfrm>
            <a:off x="7634288" y="2941638"/>
            <a:ext cx="1462087" cy="479425"/>
          </a:xfrm>
          <a:prstGeom prst="rect">
            <a:avLst/>
          </a:prstGeom>
          <a:noFill/>
          <a:ln w="9525" algn="ctr">
            <a:noFill/>
            <a:miter lim="800000"/>
            <a:headEnd/>
            <a:tailEnd/>
          </a:ln>
        </p:spPr>
        <p:txBody>
          <a:bodyPr>
            <a:spAutoFit/>
          </a:bodyPr>
          <a:lstStyle/>
          <a:p>
            <a:pPr defTabSz="685800" eaLnBrk="0" hangingPunct="0">
              <a:lnSpc>
                <a:spcPct val="90000"/>
              </a:lnSpc>
            </a:pPr>
            <a:r>
              <a:rPr lang="en-US" sz="1400" b="1">
                <a:latin typeface="Lucida Sans" pitchFamily="34" charset="0"/>
              </a:rPr>
              <a:t>Broj osoba sa HT (milioni)</a:t>
            </a:r>
            <a:endParaRPr lang="en-GB" sz="1400" b="1">
              <a:latin typeface="Lucida Sans" pitchFamily="34" charset="0"/>
            </a:endParaRPr>
          </a:p>
        </p:txBody>
      </p:sp>
      <p:sp>
        <p:nvSpPr>
          <p:cNvPr id="36931" name="Rectangle 233"/>
          <p:cNvSpPr>
            <a:spLocks noChangeArrowheads="1"/>
          </p:cNvSpPr>
          <p:nvPr/>
        </p:nvSpPr>
        <p:spPr bwMode="invGray">
          <a:xfrm>
            <a:off x="7634288" y="4981575"/>
            <a:ext cx="1509712" cy="479425"/>
          </a:xfrm>
          <a:prstGeom prst="rect">
            <a:avLst/>
          </a:prstGeom>
          <a:noFill/>
          <a:ln w="9525" algn="ctr">
            <a:noFill/>
            <a:miter lim="800000"/>
            <a:headEnd/>
            <a:tailEnd/>
          </a:ln>
        </p:spPr>
        <p:txBody>
          <a:bodyPr>
            <a:spAutoFit/>
          </a:bodyPr>
          <a:lstStyle/>
          <a:p>
            <a:pPr defTabSz="685800" eaLnBrk="0" hangingPunct="0">
              <a:lnSpc>
                <a:spcPct val="90000"/>
              </a:lnSpc>
            </a:pPr>
            <a:r>
              <a:rPr lang="pl-PL" sz="1400" b="1">
                <a:latin typeface="Lucida Sans" pitchFamily="34" charset="0"/>
              </a:rPr>
              <a:t>Broj osoba sa HT (milioni)</a:t>
            </a:r>
          </a:p>
        </p:txBody>
      </p:sp>
      <p:sp>
        <p:nvSpPr>
          <p:cNvPr id="36932" name="Line 238"/>
          <p:cNvSpPr>
            <a:spLocks noChangeShapeType="1"/>
          </p:cNvSpPr>
          <p:nvPr/>
        </p:nvSpPr>
        <p:spPr bwMode="auto">
          <a:xfrm flipV="1">
            <a:off x="804863" y="3781425"/>
            <a:ext cx="0" cy="1711325"/>
          </a:xfrm>
          <a:prstGeom prst="line">
            <a:avLst/>
          </a:prstGeom>
          <a:noFill/>
          <a:ln w="28575">
            <a:solidFill>
              <a:schemeClr val="tx1"/>
            </a:solidFill>
            <a:round/>
            <a:headEnd/>
            <a:tailEnd/>
          </a:ln>
        </p:spPr>
        <p:txBody>
          <a:bodyPr/>
          <a:lstStyle/>
          <a:p>
            <a:endParaRPr lang="en-US"/>
          </a:p>
        </p:txBody>
      </p:sp>
      <p:sp>
        <p:nvSpPr>
          <p:cNvPr id="36933" name="Line 239"/>
          <p:cNvSpPr>
            <a:spLocks noChangeShapeType="1"/>
          </p:cNvSpPr>
          <p:nvPr/>
        </p:nvSpPr>
        <p:spPr bwMode="auto">
          <a:xfrm flipV="1">
            <a:off x="804863" y="1690688"/>
            <a:ext cx="0" cy="1711325"/>
          </a:xfrm>
          <a:prstGeom prst="line">
            <a:avLst/>
          </a:prstGeom>
          <a:noFill/>
          <a:ln w="28575">
            <a:solidFill>
              <a:schemeClr val="tx1"/>
            </a:solidFill>
            <a:round/>
            <a:headEnd/>
            <a:tailEnd/>
          </a:ln>
        </p:spPr>
        <p:txBody>
          <a:bodyPr/>
          <a:lstStyle/>
          <a:p>
            <a:endParaRPr lang="en-US"/>
          </a:p>
        </p:txBody>
      </p:sp>
      <p:sp>
        <p:nvSpPr>
          <p:cNvPr id="36934" name="Rectangle 241"/>
          <p:cNvSpPr>
            <a:spLocks noChangeArrowheads="1"/>
          </p:cNvSpPr>
          <p:nvPr/>
        </p:nvSpPr>
        <p:spPr bwMode="auto">
          <a:xfrm>
            <a:off x="901700" y="3070225"/>
            <a:ext cx="317500" cy="138113"/>
          </a:xfrm>
          <a:prstGeom prst="rect">
            <a:avLst/>
          </a:prstGeom>
          <a:noFill/>
          <a:ln w="9525">
            <a:noFill/>
            <a:miter lim="800000"/>
            <a:headEnd/>
            <a:tailEnd/>
          </a:ln>
        </p:spPr>
        <p:txBody>
          <a:bodyPr wrap="none" lIns="0" tIns="0" rIns="0" bIns="0">
            <a:spAutoFit/>
          </a:bodyPr>
          <a:lstStyle/>
          <a:p>
            <a:pPr defTabSz="685800" eaLnBrk="0" hangingPunct="0">
              <a:lnSpc>
                <a:spcPct val="90000"/>
              </a:lnSpc>
            </a:pPr>
            <a:r>
              <a:rPr lang="en-GB" sz="1000" b="1">
                <a:solidFill>
                  <a:srgbClr val="000000"/>
                </a:solidFill>
              </a:rPr>
              <a:t>116.2</a:t>
            </a:r>
          </a:p>
        </p:txBody>
      </p:sp>
      <p:sp>
        <p:nvSpPr>
          <p:cNvPr id="36935" name="Rectangle 242"/>
          <p:cNvSpPr>
            <a:spLocks noChangeArrowheads="1"/>
          </p:cNvSpPr>
          <p:nvPr/>
        </p:nvSpPr>
        <p:spPr bwMode="auto">
          <a:xfrm>
            <a:off x="1803400" y="3070225"/>
            <a:ext cx="261938" cy="138113"/>
          </a:xfrm>
          <a:prstGeom prst="rect">
            <a:avLst/>
          </a:prstGeom>
          <a:noFill/>
          <a:ln w="9525">
            <a:noFill/>
            <a:miter lim="800000"/>
            <a:headEnd/>
            <a:tailEnd/>
          </a:ln>
        </p:spPr>
        <p:txBody>
          <a:bodyPr lIns="0" tIns="0" rIns="0" bIns="0">
            <a:spAutoFit/>
          </a:bodyPr>
          <a:lstStyle/>
          <a:p>
            <a:pPr defTabSz="685800" eaLnBrk="0" hangingPunct="0">
              <a:lnSpc>
                <a:spcPct val="90000"/>
              </a:lnSpc>
            </a:pPr>
            <a:r>
              <a:rPr lang="en-GB" sz="1000" b="1">
                <a:solidFill>
                  <a:srgbClr val="000000"/>
                </a:solidFill>
              </a:rPr>
              <a:t>40.8</a:t>
            </a:r>
          </a:p>
        </p:txBody>
      </p:sp>
      <p:sp>
        <p:nvSpPr>
          <p:cNvPr id="36936" name="Rectangle 243"/>
          <p:cNvSpPr>
            <a:spLocks noChangeArrowheads="1"/>
          </p:cNvSpPr>
          <p:nvPr/>
        </p:nvSpPr>
        <p:spPr bwMode="auto">
          <a:xfrm>
            <a:off x="2668588" y="3070225"/>
            <a:ext cx="247650" cy="138113"/>
          </a:xfrm>
          <a:prstGeom prst="rect">
            <a:avLst/>
          </a:prstGeom>
          <a:noFill/>
          <a:ln w="9525">
            <a:noFill/>
            <a:miter lim="800000"/>
            <a:headEnd/>
            <a:tailEnd/>
          </a:ln>
        </p:spPr>
        <p:txBody>
          <a:bodyPr wrap="none" lIns="0" tIns="0" rIns="0" bIns="0">
            <a:spAutoFit/>
          </a:bodyPr>
          <a:lstStyle/>
          <a:p>
            <a:pPr defTabSz="685800" eaLnBrk="0" hangingPunct="0">
              <a:lnSpc>
                <a:spcPct val="90000"/>
              </a:lnSpc>
            </a:pPr>
            <a:r>
              <a:rPr lang="en-GB" sz="1000" b="1">
                <a:solidFill>
                  <a:srgbClr val="000000"/>
                </a:solidFill>
              </a:rPr>
              <a:t>60.4</a:t>
            </a:r>
          </a:p>
        </p:txBody>
      </p:sp>
      <p:sp>
        <p:nvSpPr>
          <p:cNvPr id="36937" name="Rectangle 244"/>
          <p:cNvSpPr>
            <a:spLocks noChangeArrowheads="1"/>
          </p:cNvSpPr>
          <p:nvPr/>
        </p:nvSpPr>
        <p:spPr bwMode="auto">
          <a:xfrm>
            <a:off x="3533775" y="3070225"/>
            <a:ext cx="247650" cy="138113"/>
          </a:xfrm>
          <a:prstGeom prst="rect">
            <a:avLst/>
          </a:prstGeom>
          <a:noFill/>
          <a:ln w="9525">
            <a:noFill/>
            <a:miter lim="800000"/>
            <a:headEnd/>
            <a:tailEnd/>
          </a:ln>
        </p:spPr>
        <p:txBody>
          <a:bodyPr wrap="none" lIns="0" tIns="0" rIns="0" bIns="0">
            <a:spAutoFit/>
          </a:bodyPr>
          <a:lstStyle/>
          <a:p>
            <a:pPr defTabSz="685800" eaLnBrk="0" hangingPunct="0">
              <a:lnSpc>
                <a:spcPct val="90000"/>
              </a:lnSpc>
            </a:pPr>
            <a:r>
              <a:rPr lang="en-GB" sz="1000" b="1">
                <a:solidFill>
                  <a:srgbClr val="000000"/>
                </a:solidFill>
              </a:rPr>
              <a:t>60.0</a:t>
            </a:r>
          </a:p>
        </p:txBody>
      </p:sp>
      <p:sp>
        <p:nvSpPr>
          <p:cNvPr id="36938" name="Rectangle 245"/>
          <p:cNvSpPr>
            <a:spLocks noChangeArrowheads="1"/>
          </p:cNvSpPr>
          <p:nvPr/>
        </p:nvSpPr>
        <p:spPr bwMode="auto">
          <a:xfrm>
            <a:off x="4411663" y="3070225"/>
            <a:ext cx="247650" cy="138113"/>
          </a:xfrm>
          <a:prstGeom prst="rect">
            <a:avLst/>
          </a:prstGeom>
          <a:noFill/>
          <a:ln w="9525">
            <a:noFill/>
            <a:miter lim="800000"/>
            <a:headEnd/>
            <a:tailEnd/>
          </a:ln>
        </p:spPr>
        <p:txBody>
          <a:bodyPr wrap="none" lIns="0" tIns="0" rIns="0" bIns="0">
            <a:spAutoFit/>
          </a:bodyPr>
          <a:lstStyle/>
          <a:p>
            <a:pPr defTabSz="685800" eaLnBrk="0" hangingPunct="0">
              <a:lnSpc>
                <a:spcPct val="90000"/>
              </a:lnSpc>
            </a:pPr>
            <a:r>
              <a:rPr lang="en-GB" sz="1000" b="1">
                <a:solidFill>
                  <a:srgbClr val="000000"/>
                </a:solidFill>
              </a:rPr>
              <a:t>35.9</a:t>
            </a:r>
          </a:p>
        </p:txBody>
      </p:sp>
      <p:sp>
        <p:nvSpPr>
          <p:cNvPr id="36939" name="Rectangle 246"/>
          <p:cNvSpPr>
            <a:spLocks noChangeArrowheads="1"/>
          </p:cNvSpPr>
          <p:nvPr/>
        </p:nvSpPr>
        <p:spPr bwMode="auto">
          <a:xfrm>
            <a:off x="5262563" y="3070225"/>
            <a:ext cx="247650" cy="138113"/>
          </a:xfrm>
          <a:prstGeom prst="rect">
            <a:avLst/>
          </a:prstGeom>
          <a:noFill/>
          <a:ln w="9525">
            <a:noFill/>
            <a:miter lim="800000"/>
            <a:headEnd/>
            <a:tailEnd/>
          </a:ln>
        </p:spPr>
        <p:txBody>
          <a:bodyPr wrap="none" lIns="0" tIns="0" rIns="0" bIns="0">
            <a:spAutoFit/>
          </a:bodyPr>
          <a:lstStyle/>
          <a:p>
            <a:pPr defTabSz="685800" eaLnBrk="0" hangingPunct="0">
              <a:lnSpc>
                <a:spcPct val="90000"/>
              </a:lnSpc>
            </a:pPr>
            <a:r>
              <a:rPr lang="en-GB" sz="1000" b="1">
                <a:solidFill>
                  <a:srgbClr val="000000"/>
                </a:solidFill>
              </a:rPr>
              <a:t>98.5</a:t>
            </a:r>
          </a:p>
        </p:txBody>
      </p:sp>
      <p:sp>
        <p:nvSpPr>
          <p:cNvPr id="36940" name="Rectangle 247"/>
          <p:cNvSpPr>
            <a:spLocks noChangeArrowheads="1"/>
          </p:cNvSpPr>
          <p:nvPr/>
        </p:nvSpPr>
        <p:spPr bwMode="auto">
          <a:xfrm>
            <a:off x="6138863" y="3070225"/>
            <a:ext cx="247650" cy="138113"/>
          </a:xfrm>
          <a:prstGeom prst="rect">
            <a:avLst/>
          </a:prstGeom>
          <a:noFill/>
          <a:ln w="9525">
            <a:noFill/>
            <a:miter lim="800000"/>
            <a:headEnd/>
            <a:tailEnd/>
          </a:ln>
        </p:spPr>
        <p:txBody>
          <a:bodyPr wrap="none" lIns="0" tIns="0" rIns="0" bIns="0">
            <a:spAutoFit/>
          </a:bodyPr>
          <a:lstStyle/>
          <a:p>
            <a:pPr defTabSz="685800" eaLnBrk="0" hangingPunct="0">
              <a:lnSpc>
                <a:spcPct val="90000"/>
              </a:lnSpc>
            </a:pPr>
            <a:r>
              <a:rPr lang="en-GB" sz="1000" b="1">
                <a:solidFill>
                  <a:srgbClr val="000000"/>
                </a:solidFill>
              </a:rPr>
              <a:t>38.4</a:t>
            </a:r>
          </a:p>
        </p:txBody>
      </p:sp>
      <p:sp>
        <p:nvSpPr>
          <p:cNvPr id="36941" name="Rectangle 248"/>
          <p:cNvSpPr>
            <a:spLocks noChangeArrowheads="1"/>
          </p:cNvSpPr>
          <p:nvPr/>
        </p:nvSpPr>
        <p:spPr bwMode="auto">
          <a:xfrm>
            <a:off x="7007225" y="3070225"/>
            <a:ext cx="247650" cy="138113"/>
          </a:xfrm>
          <a:prstGeom prst="rect">
            <a:avLst/>
          </a:prstGeom>
          <a:noFill/>
          <a:ln w="9525">
            <a:noFill/>
            <a:miter lim="800000"/>
            <a:headEnd/>
            <a:tailEnd/>
          </a:ln>
        </p:spPr>
        <p:txBody>
          <a:bodyPr wrap="none" lIns="0" tIns="0" rIns="0" bIns="0">
            <a:spAutoFit/>
          </a:bodyPr>
          <a:lstStyle/>
          <a:p>
            <a:pPr defTabSz="685800" eaLnBrk="0" hangingPunct="0">
              <a:lnSpc>
                <a:spcPct val="90000"/>
              </a:lnSpc>
            </a:pPr>
            <a:r>
              <a:rPr lang="en-GB" sz="1000" b="1">
                <a:solidFill>
                  <a:srgbClr val="000000"/>
                </a:solidFill>
              </a:rPr>
              <a:t>38.2</a:t>
            </a:r>
          </a:p>
        </p:txBody>
      </p:sp>
      <p:sp>
        <p:nvSpPr>
          <p:cNvPr id="36942" name="Rectangle 249"/>
          <p:cNvSpPr>
            <a:spLocks noChangeArrowheads="1"/>
          </p:cNvSpPr>
          <p:nvPr/>
        </p:nvSpPr>
        <p:spPr bwMode="auto">
          <a:xfrm>
            <a:off x="1266825" y="3070225"/>
            <a:ext cx="317500" cy="138113"/>
          </a:xfrm>
          <a:prstGeom prst="rect">
            <a:avLst/>
          </a:prstGeom>
          <a:noFill/>
          <a:ln w="9525">
            <a:noFill/>
            <a:miter lim="800000"/>
            <a:headEnd/>
            <a:tailEnd/>
          </a:ln>
        </p:spPr>
        <p:txBody>
          <a:bodyPr wrap="none" lIns="0" tIns="0" rIns="0" bIns="0">
            <a:spAutoFit/>
          </a:bodyPr>
          <a:lstStyle/>
          <a:p>
            <a:pPr defTabSz="685800" eaLnBrk="0" hangingPunct="0">
              <a:lnSpc>
                <a:spcPct val="90000"/>
              </a:lnSpc>
            </a:pPr>
            <a:r>
              <a:rPr lang="en-GB" sz="1000" b="1">
                <a:solidFill>
                  <a:srgbClr val="000000"/>
                </a:solidFill>
              </a:rPr>
              <a:t>123.3</a:t>
            </a:r>
          </a:p>
        </p:txBody>
      </p:sp>
      <p:sp>
        <p:nvSpPr>
          <p:cNvPr id="36943" name="Rectangle 250"/>
          <p:cNvSpPr>
            <a:spLocks noChangeArrowheads="1"/>
          </p:cNvSpPr>
          <p:nvPr/>
        </p:nvSpPr>
        <p:spPr bwMode="auto">
          <a:xfrm>
            <a:off x="2181225" y="3070225"/>
            <a:ext cx="247650" cy="138113"/>
          </a:xfrm>
          <a:prstGeom prst="rect">
            <a:avLst/>
          </a:prstGeom>
          <a:noFill/>
          <a:ln w="9525">
            <a:noFill/>
            <a:miter lim="800000"/>
            <a:headEnd/>
            <a:tailEnd/>
          </a:ln>
        </p:spPr>
        <p:txBody>
          <a:bodyPr wrap="none" lIns="0" tIns="0" rIns="0" bIns="0">
            <a:spAutoFit/>
          </a:bodyPr>
          <a:lstStyle/>
          <a:p>
            <a:pPr defTabSz="685800" eaLnBrk="0" hangingPunct="0">
              <a:lnSpc>
                <a:spcPct val="90000"/>
              </a:lnSpc>
            </a:pPr>
            <a:r>
              <a:rPr lang="en-GB" sz="1000" b="1">
                <a:solidFill>
                  <a:srgbClr val="000000"/>
                </a:solidFill>
              </a:rPr>
              <a:t>52.5</a:t>
            </a:r>
          </a:p>
        </p:txBody>
      </p:sp>
      <p:sp>
        <p:nvSpPr>
          <p:cNvPr id="36944" name="Rectangle 251"/>
          <p:cNvSpPr>
            <a:spLocks noChangeArrowheads="1"/>
          </p:cNvSpPr>
          <p:nvPr/>
        </p:nvSpPr>
        <p:spPr bwMode="auto">
          <a:xfrm>
            <a:off x="3044825" y="3070225"/>
            <a:ext cx="247650" cy="138113"/>
          </a:xfrm>
          <a:prstGeom prst="rect">
            <a:avLst/>
          </a:prstGeom>
          <a:noFill/>
          <a:ln w="9525">
            <a:noFill/>
            <a:miter lim="800000"/>
            <a:headEnd/>
            <a:tailEnd/>
          </a:ln>
        </p:spPr>
        <p:txBody>
          <a:bodyPr wrap="none" lIns="0" tIns="0" rIns="0" bIns="0">
            <a:spAutoFit/>
          </a:bodyPr>
          <a:lstStyle/>
          <a:p>
            <a:pPr defTabSz="685800" eaLnBrk="0" hangingPunct="0">
              <a:lnSpc>
                <a:spcPct val="90000"/>
              </a:lnSpc>
            </a:pPr>
            <a:r>
              <a:rPr lang="en-GB" sz="1000" b="1">
                <a:solidFill>
                  <a:srgbClr val="000000"/>
                </a:solidFill>
              </a:rPr>
              <a:t>57.8</a:t>
            </a:r>
          </a:p>
        </p:txBody>
      </p:sp>
      <p:sp>
        <p:nvSpPr>
          <p:cNvPr id="36945" name="Rectangle 252"/>
          <p:cNvSpPr>
            <a:spLocks noChangeArrowheads="1"/>
          </p:cNvSpPr>
          <p:nvPr/>
        </p:nvSpPr>
        <p:spPr bwMode="auto">
          <a:xfrm>
            <a:off x="3902075" y="3070225"/>
            <a:ext cx="247650" cy="138113"/>
          </a:xfrm>
          <a:prstGeom prst="rect">
            <a:avLst/>
          </a:prstGeom>
          <a:noFill/>
          <a:ln w="9525">
            <a:noFill/>
            <a:miter lim="800000"/>
            <a:headEnd/>
            <a:tailEnd/>
          </a:ln>
        </p:spPr>
        <p:txBody>
          <a:bodyPr wrap="none" lIns="0" tIns="0" rIns="0" bIns="0">
            <a:spAutoFit/>
          </a:bodyPr>
          <a:lstStyle/>
          <a:p>
            <a:pPr defTabSz="685800" eaLnBrk="0" hangingPunct="0">
              <a:lnSpc>
                <a:spcPct val="90000"/>
              </a:lnSpc>
            </a:pPr>
            <a:r>
              <a:rPr lang="en-GB" sz="1000" b="1">
                <a:solidFill>
                  <a:srgbClr val="000000"/>
                </a:solidFill>
              </a:rPr>
              <a:t>54.3</a:t>
            </a:r>
          </a:p>
        </p:txBody>
      </p:sp>
      <p:sp>
        <p:nvSpPr>
          <p:cNvPr id="36946" name="Rectangle 253"/>
          <p:cNvSpPr>
            <a:spLocks noChangeArrowheads="1"/>
          </p:cNvSpPr>
          <p:nvPr/>
        </p:nvSpPr>
        <p:spPr bwMode="auto">
          <a:xfrm>
            <a:off x="4776788" y="3070225"/>
            <a:ext cx="247650" cy="138113"/>
          </a:xfrm>
          <a:prstGeom prst="rect">
            <a:avLst/>
          </a:prstGeom>
          <a:noFill/>
          <a:ln w="9525">
            <a:noFill/>
            <a:miter lim="800000"/>
            <a:headEnd/>
            <a:tailEnd/>
          </a:ln>
        </p:spPr>
        <p:txBody>
          <a:bodyPr wrap="none" lIns="0" tIns="0" rIns="0" bIns="0">
            <a:spAutoFit/>
          </a:bodyPr>
          <a:lstStyle/>
          <a:p>
            <a:pPr defTabSz="685800" eaLnBrk="0" hangingPunct="0">
              <a:lnSpc>
                <a:spcPct val="90000"/>
              </a:lnSpc>
            </a:pPr>
            <a:r>
              <a:rPr lang="en-GB" sz="1000" b="1">
                <a:solidFill>
                  <a:srgbClr val="000000"/>
                </a:solidFill>
              </a:rPr>
              <a:t>37.9</a:t>
            </a:r>
          </a:p>
        </p:txBody>
      </p:sp>
      <p:sp>
        <p:nvSpPr>
          <p:cNvPr id="36947" name="Rectangle 254"/>
          <p:cNvSpPr>
            <a:spLocks noChangeArrowheads="1"/>
          </p:cNvSpPr>
          <p:nvPr/>
        </p:nvSpPr>
        <p:spPr bwMode="auto">
          <a:xfrm>
            <a:off x="5635625" y="3070225"/>
            <a:ext cx="247650" cy="138113"/>
          </a:xfrm>
          <a:prstGeom prst="rect">
            <a:avLst/>
          </a:prstGeom>
          <a:noFill/>
          <a:ln w="9525">
            <a:noFill/>
            <a:miter lim="800000"/>
            <a:headEnd/>
            <a:tailEnd/>
          </a:ln>
        </p:spPr>
        <p:txBody>
          <a:bodyPr wrap="none" lIns="0" tIns="0" rIns="0" bIns="0">
            <a:spAutoFit/>
          </a:bodyPr>
          <a:lstStyle/>
          <a:p>
            <a:pPr defTabSz="685800" eaLnBrk="0" hangingPunct="0">
              <a:lnSpc>
                <a:spcPct val="90000"/>
              </a:lnSpc>
            </a:pPr>
            <a:r>
              <a:rPr lang="en-GB" sz="1000" b="1">
                <a:solidFill>
                  <a:srgbClr val="000000"/>
                </a:solidFill>
              </a:rPr>
              <a:t>83.1</a:t>
            </a:r>
          </a:p>
        </p:txBody>
      </p:sp>
      <p:sp>
        <p:nvSpPr>
          <p:cNvPr id="36948" name="Rectangle 255"/>
          <p:cNvSpPr>
            <a:spLocks noChangeArrowheads="1"/>
          </p:cNvSpPr>
          <p:nvPr/>
        </p:nvSpPr>
        <p:spPr bwMode="auto">
          <a:xfrm>
            <a:off x="6507163" y="3070225"/>
            <a:ext cx="247650" cy="138113"/>
          </a:xfrm>
          <a:prstGeom prst="rect">
            <a:avLst/>
          </a:prstGeom>
          <a:noFill/>
          <a:ln w="9525">
            <a:noFill/>
            <a:miter lim="800000"/>
            <a:headEnd/>
            <a:tailEnd/>
          </a:ln>
        </p:spPr>
        <p:txBody>
          <a:bodyPr wrap="none" lIns="0" tIns="0" rIns="0" bIns="0">
            <a:spAutoFit/>
          </a:bodyPr>
          <a:lstStyle/>
          <a:p>
            <a:pPr defTabSz="685800" eaLnBrk="0" hangingPunct="0">
              <a:lnSpc>
                <a:spcPct val="90000"/>
              </a:lnSpc>
            </a:pPr>
            <a:r>
              <a:rPr lang="en-GB" sz="1000" b="1">
                <a:solidFill>
                  <a:srgbClr val="000000"/>
                </a:solidFill>
              </a:rPr>
              <a:t>33.0</a:t>
            </a:r>
          </a:p>
        </p:txBody>
      </p:sp>
      <p:sp>
        <p:nvSpPr>
          <p:cNvPr id="36949" name="Rectangle 256"/>
          <p:cNvSpPr>
            <a:spLocks noChangeArrowheads="1"/>
          </p:cNvSpPr>
          <p:nvPr/>
        </p:nvSpPr>
        <p:spPr bwMode="auto">
          <a:xfrm>
            <a:off x="7372350" y="3070225"/>
            <a:ext cx="261938" cy="138113"/>
          </a:xfrm>
          <a:prstGeom prst="rect">
            <a:avLst/>
          </a:prstGeom>
          <a:noFill/>
          <a:ln w="9525">
            <a:noFill/>
            <a:miter lim="800000"/>
            <a:headEnd/>
            <a:tailEnd/>
          </a:ln>
        </p:spPr>
        <p:txBody>
          <a:bodyPr lIns="0" tIns="0" rIns="0" bIns="0">
            <a:spAutoFit/>
          </a:bodyPr>
          <a:lstStyle/>
          <a:p>
            <a:pPr defTabSz="685800" eaLnBrk="0" hangingPunct="0">
              <a:lnSpc>
                <a:spcPct val="90000"/>
              </a:lnSpc>
            </a:pPr>
            <a:r>
              <a:rPr lang="en-GB" sz="1000" b="1">
                <a:solidFill>
                  <a:srgbClr val="000000"/>
                </a:solidFill>
              </a:rPr>
              <a:t>41.6</a:t>
            </a:r>
          </a:p>
        </p:txBody>
      </p:sp>
      <p:sp>
        <p:nvSpPr>
          <p:cNvPr id="36950" name="Rectangle 258"/>
          <p:cNvSpPr>
            <a:spLocks noChangeArrowheads="1"/>
          </p:cNvSpPr>
          <p:nvPr/>
        </p:nvSpPr>
        <p:spPr bwMode="auto">
          <a:xfrm>
            <a:off x="923925" y="5140325"/>
            <a:ext cx="317500" cy="138113"/>
          </a:xfrm>
          <a:prstGeom prst="rect">
            <a:avLst/>
          </a:prstGeom>
          <a:noFill/>
          <a:ln w="9525">
            <a:noFill/>
            <a:miter lim="800000"/>
            <a:headEnd/>
            <a:tailEnd/>
          </a:ln>
        </p:spPr>
        <p:txBody>
          <a:bodyPr wrap="none" lIns="0" tIns="0" rIns="0" bIns="0">
            <a:spAutoFit/>
          </a:bodyPr>
          <a:lstStyle/>
          <a:p>
            <a:pPr defTabSz="685800" eaLnBrk="0" hangingPunct="0">
              <a:lnSpc>
                <a:spcPct val="90000"/>
              </a:lnSpc>
            </a:pPr>
            <a:r>
              <a:rPr lang="en-GB" sz="1000" b="1">
                <a:solidFill>
                  <a:srgbClr val="000000"/>
                </a:solidFill>
              </a:rPr>
              <a:t>147.9</a:t>
            </a:r>
            <a:endParaRPr lang="en-GB" sz="1000">
              <a:solidFill>
                <a:srgbClr val="000000"/>
              </a:solidFill>
            </a:endParaRPr>
          </a:p>
        </p:txBody>
      </p:sp>
      <p:sp>
        <p:nvSpPr>
          <p:cNvPr id="36951" name="Rectangle 259"/>
          <p:cNvSpPr>
            <a:spLocks noChangeArrowheads="1"/>
          </p:cNvSpPr>
          <p:nvPr/>
        </p:nvSpPr>
        <p:spPr bwMode="auto">
          <a:xfrm>
            <a:off x="1809750" y="5140325"/>
            <a:ext cx="265113" cy="138113"/>
          </a:xfrm>
          <a:prstGeom prst="rect">
            <a:avLst/>
          </a:prstGeom>
          <a:noFill/>
          <a:ln w="9525">
            <a:noFill/>
            <a:miter lim="800000"/>
            <a:headEnd/>
            <a:tailEnd/>
          </a:ln>
        </p:spPr>
        <p:txBody>
          <a:bodyPr lIns="0" tIns="0" rIns="0" bIns="0">
            <a:spAutoFit/>
          </a:bodyPr>
          <a:lstStyle/>
          <a:p>
            <a:pPr defTabSz="685800" eaLnBrk="0" hangingPunct="0">
              <a:lnSpc>
                <a:spcPct val="90000"/>
              </a:lnSpc>
            </a:pPr>
            <a:r>
              <a:rPr lang="en-GB" sz="1000" b="1">
                <a:solidFill>
                  <a:srgbClr val="000000"/>
                </a:solidFill>
              </a:rPr>
              <a:t>44.0</a:t>
            </a:r>
          </a:p>
        </p:txBody>
      </p:sp>
      <p:sp>
        <p:nvSpPr>
          <p:cNvPr id="36952" name="Rectangle 260"/>
          <p:cNvSpPr>
            <a:spLocks noChangeArrowheads="1"/>
          </p:cNvSpPr>
          <p:nvPr/>
        </p:nvSpPr>
        <p:spPr bwMode="auto">
          <a:xfrm>
            <a:off x="2652713" y="5140325"/>
            <a:ext cx="317500" cy="138113"/>
          </a:xfrm>
          <a:prstGeom prst="rect">
            <a:avLst/>
          </a:prstGeom>
          <a:noFill/>
          <a:ln w="9525">
            <a:noFill/>
            <a:miter lim="800000"/>
            <a:headEnd/>
            <a:tailEnd/>
          </a:ln>
        </p:spPr>
        <p:txBody>
          <a:bodyPr wrap="none" lIns="0" tIns="0" rIns="0" bIns="0">
            <a:spAutoFit/>
          </a:bodyPr>
          <a:lstStyle/>
          <a:p>
            <a:pPr defTabSz="685800" eaLnBrk="0" hangingPunct="0">
              <a:lnSpc>
                <a:spcPct val="90000"/>
              </a:lnSpc>
            </a:pPr>
            <a:r>
              <a:rPr lang="en-GB" sz="1000" b="1">
                <a:solidFill>
                  <a:srgbClr val="000000"/>
                </a:solidFill>
              </a:rPr>
              <a:t>107.3</a:t>
            </a:r>
            <a:endParaRPr lang="en-GB" sz="1000">
              <a:solidFill>
                <a:srgbClr val="000000"/>
              </a:solidFill>
            </a:endParaRPr>
          </a:p>
        </p:txBody>
      </p:sp>
      <p:sp>
        <p:nvSpPr>
          <p:cNvPr id="36953" name="Rectangle 261"/>
          <p:cNvSpPr>
            <a:spLocks noChangeArrowheads="1"/>
          </p:cNvSpPr>
          <p:nvPr/>
        </p:nvSpPr>
        <p:spPr bwMode="auto">
          <a:xfrm>
            <a:off x="3521075" y="5140325"/>
            <a:ext cx="317500" cy="138113"/>
          </a:xfrm>
          <a:prstGeom prst="rect">
            <a:avLst/>
          </a:prstGeom>
          <a:noFill/>
          <a:ln w="9525">
            <a:noFill/>
            <a:miter lim="800000"/>
            <a:headEnd/>
            <a:tailEnd/>
          </a:ln>
        </p:spPr>
        <p:txBody>
          <a:bodyPr wrap="none" lIns="0" tIns="0" rIns="0" bIns="0">
            <a:spAutoFit/>
          </a:bodyPr>
          <a:lstStyle/>
          <a:p>
            <a:pPr defTabSz="685800" eaLnBrk="0" hangingPunct="0">
              <a:lnSpc>
                <a:spcPct val="90000"/>
              </a:lnSpc>
            </a:pPr>
            <a:r>
              <a:rPr lang="en-GB" sz="1000" b="1">
                <a:solidFill>
                  <a:srgbClr val="000000"/>
                </a:solidFill>
              </a:rPr>
              <a:t>102.1</a:t>
            </a:r>
            <a:endParaRPr lang="en-GB" sz="1000">
              <a:solidFill>
                <a:srgbClr val="000000"/>
              </a:solidFill>
            </a:endParaRPr>
          </a:p>
        </p:txBody>
      </p:sp>
      <p:sp>
        <p:nvSpPr>
          <p:cNvPr id="36954" name="Rectangle 262"/>
          <p:cNvSpPr>
            <a:spLocks noChangeArrowheads="1"/>
          </p:cNvSpPr>
          <p:nvPr/>
        </p:nvSpPr>
        <p:spPr bwMode="auto">
          <a:xfrm>
            <a:off x="4425950" y="5140325"/>
            <a:ext cx="247650" cy="138113"/>
          </a:xfrm>
          <a:prstGeom prst="rect">
            <a:avLst/>
          </a:prstGeom>
          <a:noFill/>
          <a:ln w="9525">
            <a:noFill/>
            <a:miter lim="800000"/>
            <a:headEnd/>
            <a:tailEnd/>
          </a:ln>
        </p:spPr>
        <p:txBody>
          <a:bodyPr wrap="none" lIns="0" tIns="0" rIns="0" bIns="0">
            <a:spAutoFit/>
          </a:bodyPr>
          <a:lstStyle/>
          <a:p>
            <a:pPr defTabSz="685800" eaLnBrk="0" hangingPunct="0">
              <a:lnSpc>
                <a:spcPct val="90000"/>
              </a:lnSpc>
            </a:pPr>
            <a:r>
              <a:rPr lang="en-GB" sz="1000" b="1">
                <a:solidFill>
                  <a:srgbClr val="000000"/>
                </a:solidFill>
              </a:rPr>
              <a:t>72.2</a:t>
            </a:r>
            <a:endParaRPr lang="en-GB" sz="1000">
              <a:solidFill>
                <a:srgbClr val="000000"/>
              </a:solidFill>
            </a:endParaRPr>
          </a:p>
        </p:txBody>
      </p:sp>
      <p:sp>
        <p:nvSpPr>
          <p:cNvPr id="36955" name="Rectangle 263"/>
          <p:cNvSpPr>
            <a:spLocks noChangeArrowheads="1"/>
          </p:cNvSpPr>
          <p:nvPr/>
        </p:nvSpPr>
        <p:spPr bwMode="auto">
          <a:xfrm>
            <a:off x="5253038" y="5140325"/>
            <a:ext cx="317500" cy="138113"/>
          </a:xfrm>
          <a:prstGeom prst="rect">
            <a:avLst/>
          </a:prstGeom>
          <a:noFill/>
          <a:ln w="9525">
            <a:noFill/>
            <a:miter lim="800000"/>
            <a:headEnd/>
            <a:tailEnd/>
          </a:ln>
        </p:spPr>
        <p:txBody>
          <a:bodyPr wrap="none" lIns="0" tIns="0" rIns="0" bIns="0">
            <a:spAutoFit/>
          </a:bodyPr>
          <a:lstStyle/>
          <a:p>
            <a:pPr defTabSz="685800" eaLnBrk="0" hangingPunct="0">
              <a:lnSpc>
                <a:spcPct val="90000"/>
              </a:lnSpc>
            </a:pPr>
            <a:r>
              <a:rPr lang="en-GB" sz="1000" b="1">
                <a:solidFill>
                  <a:srgbClr val="000000"/>
                </a:solidFill>
              </a:rPr>
              <a:t>151.7</a:t>
            </a:r>
            <a:endParaRPr lang="en-GB" sz="1000">
              <a:solidFill>
                <a:srgbClr val="000000"/>
              </a:solidFill>
            </a:endParaRPr>
          </a:p>
        </p:txBody>
      </p:sp>
      <p:sp>
        <p:nvSpPr>
          <p:cNvPr id="36956" name="Rectangle 264"/>
          <p:cNvSpPr>
            <a:spLocks noChangeArrowheads="1"/>
          </p:cNvSpPr>
          <p:nvPr/>
        </p:nvSpPr>
        <p:spPr bwMode="auto">
          <a:xfrm>
            <a:off x="6156325" y="5140325"/>
            <a:ext cx="247650" cy="138113"/>
          </a:xfrm>
          <a:prstGeom prst="rect">
            <a:avLst/>
          </a:prstGeom>
          <a:noFill/>
          <a:ln w="9525">
            <a:noFill/>
            <a:miter lim="800000"/>
            <a:headEnd/>
            <a:tailEnd/>
          </a:ln>
        </p:spPr>
        <p:txBody>
          <a:bodyPr wrap="none" lIns="0" tIns="0" rIns="0" bIns="0">
            <a:spAutoFit/>
          </a:bodyPr>
          <a:lstStyle/>
          <a:p>
            <a:pPr defTabSz="685800" eaLnBrk="0" hangingPunct="0">
              <a:lnSpc>
                <a:spcPct val="90000"/>
              </a:lnSpc>
            </a:pPr>
            <a:r>
              <a:rPr lang="en-GB" sz="1000" b="1">
                <a:solidFill>
                  <a:srgbClr val="000000"/>
                </a:solidFill>
              </a:rPr>
              <a:t>67.3</a:t>
            </a:r>
            <a:endParaRPr lang="en-GB" sz="1000">
              <a:solidFill>
                <a:srgbClr val="000000"/>
              </a:solidFill>
            </a:endParaRPr>
          </a:p>
        </p:txBody>
      </p:sp>
      <p:sp>
        <p:nvSpPr>
          <p:cNvPr id="36957" name="Rectangle 265"/>
          <p:cNvSpPr>
            <a:spLocks noChangeArrowheads="1"/>
          </p:cNvSpPr>
          <p:nvPr/>
        </p:nvSpPr>
        <p:spPr bwMode="auto">
          <a:xfrm>
            <a:off x="7002463" y="5140325"/>
            <a:ext cx="247650" cy="138113"/>
          </a:xfrm>
          <a:prstGeom prst="rect">
            <a:avLst/>
          </a:prstGeom>
          <a:noFill/>
          <a:ln w="9525">
            <a:noFill/>
            <a:miter lim="800000"/>
            <a:headEnd/>
            <a:tailEnd/>
          </a:ln>
        </p:spPr>
        <p:txBody>
          <a:bodyPr wrap="none" lIns="0" tIns="0" rIns="0" bIns="0">
            <a:spAutoFit/>
          </a:bodyPr>
          <a:lstStyle/>
          <a:p>
            <a:pPr defTabSz="685800" eaLnBrk="0" hangingPunct="0">
              <a:lnSpc>
                <a:spcPct val="90000"/>
              </a:lnSpc>
            </a:pPr>
            <a:r>
              <a:rPr lang="en-GB" sz="1000" b="1">
                <a:solidFill>
                  <a:srgbClr val="000000"/>
                </a:solidFill>
              </a:rPr>
              <a:t>73.6</a:t>
            </a:r>
            <a:endParaRPr lang="en-GB" sz="1000">
              <a:solidFill>
                <a:srgbClr val="000000"/>
              </a:solidFill>
            </a:endParaRPr>
          </a:p>
        </p:txBody>
      </p:sp>
      <p:sp>
        <p:nvSpPr>
          <p:cNvPr id="36958" name="Rectangle 266"/>
          <p:cNvSpPr>
            <a:spLocks noChangeArrowheads="1"/>
          </p:cNvSpPr>
          <p:nvPr/>
        </p:nvSpPr>
        <p:spPr bwMode="auto">
          <a:xfrm>
            <a:off x="1276350" y="5140325"/>
            <a:ext cx="317500" cy="138113"/>
          </a:xfrm>
          <a:prstGeom prst="rect">
            <a:avLst/>
          </a:prstGeom>
          <a:noFill/>
          <a:ln w="9525">
            <a:noFill/>
            <a:miter lim="800000"/>
            <a:headEnd/>
            <a:tailEnd/>
          </a:ln>
        </p:spPr>
        <p:txBody>
          <a:bodyPr wrap="none" lIns="0" tIns="0" rIns="0" bIns="0">
            <a:spAutoFit/>
          </a:bodyPr>
          <a:lstStyle/>
          <a:p>
            <a:pPr defTabSz="685800" eaLnBrk="0" hangingPunct="0">
              <a:lnSpc>
                <a:spcPct val="90000"/>
              </a:lnSpc>
            </a:pPr>
            <a:r>
              <a:rPr lang="en-GB" sz="1000" b="1">
                <a:solidFill>
                  <a:srgbClr val="000000"/>
                </a:solidFill>
              </a:rPr>
              <a:t>161.8</a:t>
            </a:r>
          </a:p>
        </p:txBody>
      </p:sp>
      <p:sp>
        <p:nvSpPr>
          <p:cNvPr id="36959" name="Rectangle 267"/>
          <p:cNvSpPr>
            <a:spLocks noChangeArrowheads="1"/>
          </p:cNvSpPr>
          <p:nvPr/>
        </p:nvSpPr>
        <p:spPr bwMode="auto">
          <a:xfrm>
            <a:off x="2187575" y="5140325"/>
            <a:ext cx="247650" cy="138113"/>
          </a:xfrm>
          <a:prstGeom prst="rect">
            <a:avLst/>
          </a:prstGeom>
          <a:noFill/>
          <a:ln w="9525">
            <a:noFill/>
            <a:miter lim="800000"/>
            <a:headEnd/>
            <a:tailEnd/>
          </a:ln>
        </p:spPr>
        <p:txBody>
          <a:bodyPr wrap="none" lIns="0" tIns="0" rIns="0" bIns="0">
            <a:spAutoFit/>
          </a:bodyPr>
          <a:lstStyle/>
          <a:p>
            <a:pPr defTabSz="685800" eaLnBrk="0" hangingPunct="0">
              <a:lnSpc>
                <a:spcPct val="90000"/>
              </a:lnSpc>
            </a:pPr>
            <a:r>
              <a:rPr lang="en-GB" sz="1000" b="1">
                <a:solidFill>
                  <a:srgbClr val="000000"/>
                </a:solidFill>
              </a:rPr>
              <a:t>59.7</a:t>
            </a:r>
          </a:p>
        </p:txBody>
      </p:sp>
      <p:sp>
        <p:nvSpPr>
          <p:cNvPr id="36960" name="Rectangle 268"/>
          <p:cNvSpPr>
            <a:spLocks noChangeArrowheads="1"/>
          </p:cNvSpPr>
          <p:nvPr/>
        </p:nvSpPr>
        <p:spPr bwMode="auto">
          <a:xfrm>
            <a:off x="3016250" y="5140325"/>
            <a:ext cx="317500" cy="138113"/>
          </a:xfrm>
          <a:prstGeom prst="rect">
            <a:avLst/>
          </a:prstGeom>
          <a:noFill/>
          <a:ln w="9525">
            <a:noFill/>
            <a:miter lim="800000"/>
            <a:headEnd/>
            <a:tailEnd/>
          </a:ln>
        </p:spPr>
        <p:txBody>
          <a:bodyPr wrap="none" lIns="0" tIns="0" rIns="0" bIns="0">
            <a:spAutoFit/>
          </a:bodyPr>
          <a:lstStyle/>
          <a:p>
            <a:pPr defTabSz="685800" eaLnBrk="0" hangingPunct="0">
              <a:lnSpc>
                <a:spcPct val="90000"/>
              </a:lnSpc>
            </a:pPr>
            <a:r>
              <a:rPr lang="en-GB" sz="1000" b="1">
                <a:solidFill>
                  <a:srgbClr val="000000"/>
                </a:solidFill>
              </a:rPr>
              <a:t>106.2</a:t>
            </a:r>
          </a:p>
        </p:txBody>
      </p:sp>
      <p:sp>
        <p:nvSpPr>
          <p:cNvPr id="36961" name="Rectangle 269"/>
          <p:cNvSpPr>
            <a:spLocks noChangeArrowheads="1"/>
          </p:cNvSpPr>
          <p:nvPr/>
        </p:nvSpPr>
        <p:spPr bwMode="auto">
          <a:xfrm>
            <a:off x="3924300" y="5140325"/>
            <a:ext cx="247650" cy="138113"/>
          </a:xfrm>
          <a:prstGeom prst="rect">
            <a:avLst/>
          </a:prstGeom>
          <a:noFill/>
          <a:ln w="9525">
            <a:noFill/>
            <a:miter lim="800000"/>
            <a:headEnd/>
            <a:tailEnd/>
          </a:ln>
        </p:spPr>
        <p:txBody>
          <a:bodyPr wrap="none" lIns="0" tIns="0" rIns="0" bIns="0">
            <a:spAutoFit/>
          </a:bodyPr>
          <a:lstStyle/>
          <a:p>
            <a:pPr defTabSz="685800" eaLnBrk="0" hangingPunct="0">
              <a:lnSpc>
                <a:spcPct val="90000"/>
              </a:lnSpc>
            </a:pPr>
            <a:r>
              <a:rPr lang="en-GB" sz="1000" b="1">
                <a:solidFill>
                  <a:srgbClr val="000000"/>
                </a:solidFill>
              </a:rPr>
              <a:t>98.5</a:t>
            </a:r>
          </a:p>
        </p:txBody>
      </p:sp>
      <p:sp>
        <p:nvSpPr>
          <p:cNvPr id="36962" name="Rectangle 270"/>
          <p:cNvSpPr>
            <a:spLocks noChangeArrowheads="1"/>
          </p:cNvSpPr>
          <p:nvPr/>
        </p:nvSpPr>
        <p:spPr bwMode="auto">
          <a:xfrm>
            <a:off x="4789488" y="5140325"/>
            <a:ext cx="247650" cy="138113"/>
          </a:xfrm>
          <a:prstGeom prst="rect">
            <a:avLst/>
          </a:prstGeom>
          <a:noFill/>
          <a:ln w="9525">
            <a:noFill/>
            <a:miter lim="800000"/>
            <a:headEnd/>
            <a:tailEnd/>
          </a:ln>
        </p:spPr>
        <p:txBody>
          <a:bodyPr wrap="none" lIns="0" tIns="0" rIns="0" bIns="0">
            <a:spAutoFit/>
          </a:bodyPr>
          <a:lstStyle/>
          <a:p>
            <a:pPr defTabSz="685800" eaLnBrk="0" hangingPunct="0">
              <a:lnSpc>
                <a:spcPct val="90000"/>
              </a:lnSpc>
            </a:pPr>
            <a:r>
              <a:rPr lang="en-GB" sz="1000" b="1">
                <a:solidFill>
                  <a:srgbClr val="000000"/>
                </a:solidFill>
              </a:rPr>
              <a:t>80.4</a:t>
            </a:r>
          </a:p>
        </p:txBody>
      </p:sp>
      <p:sp>
        <p:nvSpPr>
          <p:cNvPr id="36963" name="Rectangle 271"/>
          <p:cNvSpPr>
            <a:spLocks noChangeArrowheads="1"/>
          </p:cNvSpPr>
          <p:nvPr/>
        </p:nvSpPr>
        <p:spPr bwMode="auto">
          <a:xfrm>
            <a:off x="5614988" y="5140325"/>
            <a:ext cx="317500" cy="138113"/>
          </a:xfrm>
          <a:prstGeom prst="rect">
            <a:avLst/>
          </a:prstGeom>
          <a:noFill/>
          <a:ln w="9525">
            <a:noFill/>
            <a:miter lim="800000"/>
            <a:headEnd/>
            <a:tailEnd/>
          </a:ln>
        </p:spPr>
        <p:txBody>
          <a:bodyPr wrap="none" lIns="0" tIns="0" rIns="0" bIns="0">
            <a:spAutoFit/>
          </a:bodyPr>
          <a:lstStyle/>
          <a:p>
            <a:pPr defTabSz="685800" eaLnBrk="0" hangingPunct="0">
              <a:lnSpc>
                <a:spcPct val="90000"/>
              </a:lnSpc>
            </a:pPr>
            <a:r>
              <a:rPr lang="en-GB" sz="1000" b="1">
                <a:solidFill>
                  <a:srgbClr val="000000"/>
                </a:solidFill>
              </a:rPr>
              <a:t>147.5</a:t>
            </a:r>
          </a:p>
        </p:txBody>
      </p:sp>
      <p:sp>
        <p:nvSpPr>
          <p:cNvPr id="36964" name="Rectangle 272"/>
          <p:cNvSpPr>
            <a:spLocks noChangeArrowheads="1"/>
          </p:cNvSpPr>
          <p:nvPr/>
        </p:nvSpPr>
        <p:spPr bwMode="auto">
          <a:xfrm>
            <a:off x="6527800" y="5140325"/>
            <a:ext cx="247650" cy="138113"/>
          </a:xfrm>
          <a:prstGeom prst="rect">
            <a:avLst/>
          </a:prstGeom>
          <a:noFill/>
          <a:ln w="9525">
            <a:noFill/>
            <a:miter lim="800000"/>
            <a:headEnd/>
            <a:tailEnd/>
          </a:ln>
        </p:spPr>
        <p:txBody>
          <a:bodyPr wrap="none" lIns="0" tIns="0" rIns="0" bIns="0">
            <a:spAutoFit/>
          </a:bodyPr>
          <a:lstStyle/>
          <a:p>
            <a:pPr defTabSz="685800" eaLnBrk="0" hangingPunct="0">
              <a:lnSpc>
                <a:spcPct val="90000"/>
              </a:lnSpc>
            </a:pPr>
            <a:r>
              <a:rPr lang="en-GB" sz="1000" b="1">
                <a:solidFill>
                  <a:srgbClr val="000000"/>
                </a:solidFill>
              </a:rPr>
              <a:t>62.1</a:t>
            </a:r>
          </a:p>
        </p:txBody>
      </p:sp>
      <p:sp>
        <p:nvSpPr>
          <p:cNvPr id="36965" name="Rectangle 273"/>
          <p:cNvSpPr>
            <a:spLocks noChangeArrowheads="1"/>
          </p:cNvSpPr>
          <p:nvPr/>
        </p:nvSpPr>
        <p:spPr bwMode="auto">
          <a:xfrm>
            <a:off x="7361238" y="5140325"/>
            <a:ext cx="261937" cy="138113"/>
          </a:xfrm>
          <a:prstGeom prst="rect">
            <a:avLst/>
          </a:prstGeom>
          <a:noFill/>
          <a:ln w="9525">
            <a:noFill/>
            <a:miter lim="800000"/>
            <a:headEnd/>
            <a:tailEnd/>
          </a:ln>
        </p:spPr>
        <p:txBody>
          <a:bodyPr lIns="0" tIns="0" rIns="0" bIns="0">
            <a:spAutoFit/>
          </a:bodyPr>
          <a:lstStyle/>
          <a:p>
            <a:pPr defTabSz="685800" eaLnBrk="0" hangingPunct="0">
              <a:lnSpc>
                <a:spcPct val="90000"/>
              </a:lnSpc>
            </a:pPr>
            <a:r>
              <a:rPr lang="en-GB" sz="1000" b="1">
                <a:solidFill>
                  <a:srgbClr val="000000"/>
                </a:solidFill>
              </a:rPr>
              <a:t>77.1</a:t>
            </a:r>
          </a:p>
        </p:txBody>
      </p:sp>
      <p:grpSp>
        <p:nvGrpSpPr>
          <p:cNvPr id="36966" name="Group 283"/>
          <p:cNvGrpSpPr>
            <a:grpSpLocks/>
          </p:cNvGrpSpPr>
          <p:nvPr/>
        </p:nvGrpSpPr>
        <p:grpSpPr bwMode="auto">
          <a:xfrm>
            <a:off x="723900" y="1684338"/>
            <a:ext cx="80963" cy="1725612"/>
            <a:chOff x="456" y="2377"/>
            <a:chExt cx="51" cy="1087"/>
          </a:xfrm>
        </p:grpSpPr>
        <p:sp>
          <p:nvSpPr>
            <p:cNvPr id="36967" name="Line 284"/>
            <p:cNvSpPr>
              <a:spLocks noChangeShapeType="1"/>
            </p:cNvSpPr>
            <p:nvPr/>
          </p:nvSpPr>
          <p:spPr bwMode="auto">
            <a:xfrm>
              <a:off x="456" y="3464"/>
              <a:ext cx="51" cy="0"/>
            </a:xfrm>
            <a:prstGeom prst="line">
              <a:avLst/>
            </a:prstGeom>
            <a:noFill/>
            <a:ln w="28575">
              <a:solidFill>
                <a:schemeClr val="tx1"/>
              </a:solidFill>
              <a:round/>
              <a:headEnd/>
              <a:tailEnd/>
            </a:ln>
          </p:spPr>
          <p:txBody>
            <a:bodyPr/>
            <a:lstStyle/>
            <a:p>
              <a:endParaRPr lang="en-US"/>
            </a:p>
          </p:txBody>
        </p:sp>
        <p:sp>
          <p:nvSpPr>
            <p:cNvPr id="36968" name="Line 285"/>
            <p:cNvSpPr>
              <a:spLocks noChangeShapeType="1"/>
            </p:cNvSpPr>
            <p:nvPr/>
          </p:nvSpPr>
          <p:spPr bwMode="auto">
            <a:xfrm>
              <a:off x="456" y="3246"/>
              <a:ext cx="51" cy="0"/>
            </a:xfrm>
            <a:prstGeom prst="line">
              <a:avLst/>
            </a:prstGeom>
            <a:noFill/>
            <a:ln w="28575">
              <a:solidFill>
                <a:schemeClr val="tx1"/>
              </a:solidFill>
              <a:round/>
              <a:headEnd/>
              <a:tailEnd/>
            </a:ln>
          </p:spPr>
          <p:txBody>
            <a:bodyPr/>
            <a:lstStyle/>
            <a:p>
              <a:endParaRPr lang="en-US"/>
            </a:p>
          </p:txBody>
        </p:sp>
        <p:sp>
          <p:nvSpPr>
            <p:cNvPr id="36969" name="Line 286"/>
            <p:cNvSpPr>
              <a:spLocks noChangeShapeType="1"/>
            </p:cNvSpPr>
            <p:nvPr/>
          </p:nvSpPr>
          <p:spPr bwMode="auto">
            <a:xfrm>
              <a:off x="456" y="3029"/>
              <a:ext cx="51" cy="0"/>
            </a:xfrm>
            <a:prstGeom prst="line">
              <a:avLst/>
            </a:prstGeom>
            <a:noFill/>
            <a:ln w="28575">
              <a:solidFill>
                <a:schemeClr val="tx1"/>
              </a:solidFill>
              <a:round/>
              <a:headEnd/>
              <a:tailEnd/>
            </a:ln>
          </p:spPr>
          <p:txBody>
            <a:bodyPr/>
            <a:lstStyle/>
            <a:p>
              <a:endParaRPr lang="en-US"/>
            </a:p>
          </p:txBody>
        </p:sp>
        <p:sp>
          <p:nvSpPr>
            <p:cNvPr id="36970" name="Line 287"/>
            <p:cNvSpPr>
              <a:spLocks noChangeShapeType="1"/>
            </p:cNvSpPr>
            <p:nvPr/>
          </p:nvSpPr>
          <p:spPr bwMode="auto">
            <a:xfrm>
              <a:off x="456" y="2811"/>
              <a:ext cx="51" cy="0"/>
            </a:xfrm>
            <a:prstGeom prst="line">
              <a:avLst/>
            </a:prstGeom>
            <a:noFill/>
            <a:ln w="28575">
              <a:solidFill>
                <a:schemeClr val="tx1"/>
              </a:solidFill>
              <a:round/>
              <a:headEnd/>
              <a:tailEnd/>
            </a:ln>
          </p:spPr>
          <p:txBody>
            <a:bodyPr/>
            <a:lstStyle/>
            <a:p>
              <a:endParaRPr lang="en-US"/>
            </a:p>
          </p:txBody>
        </p:sp>
        <p:sp>
          <p:nvSpPr>
            <p:cNvPr id="36971" name="Line 288"/>
            <p:cNvSpPr>
              <a:spLocks noChangeShapeType="1"/>
            </p:cNvSpPr>
            <p:nvPr/>
          </p:nvSpPr>
          <p:spPr bwMode="auto">
            <a:xfrm>
              <a:off x="456" y="2594"/>
              <a:ext cx="51" cy="0"/>
            </a:xfrm>
            <a:prstGeom prst="line">
              <a:avLst/>
            </a:prstGeom>
            <a:noFill/>
            <a:ln w="28575">
              <a:solidFill>
                <a:schemeClr val="tx1"/>
              </a:solidFill>
              <a:round/>
              <a:headEnd/>
              <a:tailEnd/>
            </a:ln>
          </p:spPr>
          <p:txBody>
            <a:bodyPr/>
            <a:lstStyle/>
            <a:p>
              <a:endParaRPr lang="en-US"/>
            </a:p>
          </p:txBody>
        </p:sp>
        <p:sp>
          <p:nvSpPr>
            <p:cNvPr id="36972" name="Line 289"/>
            <p:cNvSpPr>
              <a:spLocks noChangeShapeType="1"/>
            </p:cNvSpPr>
            <p:nvPr/>
          </p:nvSpPr>
          <p:spPr bwMode="auto">
            <a:xfrm>
              <a:off x="456" y="2377"/>
              <a:ext cx="51" cy="0"/>
            </a:xfrm>
            <a:prstGeom prst="line">
              <a:avLst/>
            </a:prstGeom>
            <a:noFill/>
            <a:ln w="28575">
              <a:solidFill>
                <a:schemeClr val="tx1"/>
              </a:solidFill>
              <a:round/>
              <a:headEnd/>
              <a:tailEnd/>
            </a:ln>
          </p:spPr>
          <p:txBody>
            <a:bodyPr/>
            <a:lstStyle/>
            <a:p>
              <a:endParaRPr lang="en-US"/>
            </a:p>
          </p:txBody>
        </p:sp>
      </p:gr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heme/_rels/them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theme1.xml><?xml version="1.0" encoding="utf-8"?>
<a:theme xmlns:a="http://schemas.openxmlformats.org/drawingml/2006/main" name="Modèle par défaut">
  <a:themeElements>
    <a:clrScheme name="Modèle par défaut 1">
      <a:dk1>
        <a:srgbClr val="000000"/>
      </a:dk1>
      <a:lt1>
        <a:srgbClr val="FFFFFF"/>
      </a:lt1>
      <a:dk2>
        <a:srgbClr val="FFFFFF"/>
      </a:dk2>
      <a:lt2>
        <a:srgbClr val="808080"/>
      </a:lt2>
      <a:accent1>
        <a:srgbClr val="00866B"/>
      </a:accent1>
      <a:accent2>
        <a:srgbClr val="00B895"/>
      </a:accent2>
      <a:accent3>
        <a:srgbClr val="FFFFFF"/>
      </a:accent3>
      <a:accent4>
        <a:srgbClr val="000000"/>
      </a:accent4>
      <a:accent5>
        <a:srgbClr val="AAC3BA"/>
      </a:accent5>
      <a:accent6>
        <a:srgbClr val="00A687"/>
      </a:accent6>
      <a:hlink>
        <a:srgbClr val="E43144"/>
      </a:hlink>
      <a:folHlink>
        <a:srgbClr val="666699"/>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19050" cap="flat" cmpd="sng" algn="ctr">
          <a:solidFill>
            <a:schemeClr val="accent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FR"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tx2"/>
        </a:solidFill>
        <a:ln w="19050" cap="flat" cmpd="sng" algn="ctr">
          <a:solidFill>
            <a:schemeClr val="accent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FR"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Modèle par défaut 1">
        <a:dk1>
          <a:srgbClr val="000000"/>
        </a:dk1>
        <a:lt1>
          <a:srgbClr val="FFFFFF"/>
        </a:lt1>
        <a:dk2>
          <a:srgbClr val="FFFFFF"/>
        </a:dk2>
        <a:lt2>
          <a:srgbClr val="808080"/>
        </a:lt2>
        <a:accent1>
          <a:srgbClr val="00866B"/>
        </a:accent1>
        <a:accent2>
          <a:srgbClr val="00B895"/>
        </a:accent2>
        <a:accent3>
          <a:srgbClr val="FFFFFF"/>
        </a:accent3>
        <a:accent4>
          <a:srgbClr val="000000"/>
        </a:accent4>
        <a:accent5>
          <a:srgbClr val="AAC3BA"/>
        </a:accent5>
        <a:accent6>
          <a:srgbClr val="00A687"/>
        </a:accent6>
        <a:hlink>
          <a:srgbClr val="E43144"/>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Modèle par défaut">
  <a:themeElements>
    <a:clrScheme name="1_Modèle par défaut 1">
      <a:dk1>
        <a:srgbClr val="000000"/>
      </a:dk1>
      <a:lt1>
        <a:srgbClr val="FFFFFF"/>
      </a:lt1>
      <a:dk2>
        <a:srgbClr val="FFFFFF"/>
      </a:dk2>
      <a:lt2>
        <a:srgbClr val="808080"/>
      </a:lt2>
      <a:accent1>
        <a:srgbClr val="00866B"/>
      </a:accent1>
      <a:accent2>
        <a:srgbClr val="00B895"/>
      </a:accent2>
      <a:accent3>
        <a:srgbClr val="FFFFFF"/>
      </a:accent3>
      <a:accent4>
        <a:srgbClr val="000000"/>
      </a:accent4>
      <a:accent5>
        <a:srgbClr val="AAC3BA"/>
      </a:accent5>
      <a:accent6>
        <a:srgbClr val="00A687"/>
      </a:accent6>
      <a:hlink>
        <a:srgbClr val="E43144"/>
      </a:hlink>
      <a:folHlink>
        <a:srgbClr val="666699"/>
      </a:folHlink>
    </a:clrScheme>
    <a:fontScheme name="1_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19050" cap="flat" cmpd="sng" algn="ctr">
          <a:solidFill>
            <a:schemeClr val="accent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FR"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tx2"/>
        </a:solidFill>
        <a:ln w="19050" cap="flat" cmpd="sng" algn="ctr">
          <a:solidFill>
            <a:schemeClr val="accent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FR"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1_Modèle par défaut 1">
        <a:dk1>
          <a:srgbClr val="000000"/>
        </a:dk1>
        <a:lt1>
          <a:srgbClr val="FFFFFF"/>
        </a:lt1>
        <a:dk2>
          <a:srgbClr val="FFFFFF"/>
        </a:dk2>
        <a:lt2>
          <a:srgbClr val="808080"/>
        </a:lt2>
        <a:accent1>
          <a:srgbClr val="00866B"/>
        </a:accent1>
        <a:accent2>
          <a:srgbClr val="00B895"/>
        </a:accent2>
        <a:accent3>
          <a:srgbClr val="FFFFFF"/>
        </a:accent3>
        <a:accent4>
          <a:srgbClr val="000000"/>
        </a:accent4>
        <a:accent5>
          <a:srgbClr val="AAC3BA"/>
        </a:accent5>
        <a:accent6>
          <a:srgbClr val="00A687"/>
        </a:accent6>
        <a:hlink>
          <a:srgbClr val="E43144"/>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Modèle par défaut">
  <a:themeElements>
    <a:clrScheme name="Modèle par défaut 1">
      <a:dk1>
        <a:srgbClr val="000000"/>
      </a:dk1>
      <a:lt1>
        <a:srgbClr val="FFFFFF"/>
      </a:lt1>
      <a:dk2>
        <a:srgbClr val="FFFFFF"/>
      </a:dk2>
      <a:lt2>
        <a:srgbClr val="808080"/>
      </a:lt2>
      <a:accent1>
        <a:srgbClr val="00866B"/>
      </a:accent1>
      <a:accent2>
        <a:srgbClr val="00B895"/>
      </a:accent2>
      <a:accent3>
        <a:srgbClr val="FFFFFF"/>
      </a:accent3>
      <a:accent4>
        <a:srgbClr val="000000"/>
      </a:accent4>
      <a:accent5>
        <a:srgbClr val="AAC3BA"/>
      </a:accent5>
      <a:accent6>
        <a:srgbClr val="00A687"/>
      </a:accent6>
      <a:hlink>
        <a:srgbClr val="E43144"/>
      </a:hlink>
      <a:folHlink>
        <a:srgbClr val="666699"/>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19050" cap="flat" cmpd="sng" algn="ctr">
          <a:solidFill>
            <a:schemeClr val="accent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FR"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tx2"/>
        </a:solidFill>
        <a:ln w="19050" cap="flat" cmpd="sng" algn="ctr">
          <a:solidFill>
            <a:schemeClr val="accent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FR"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Modèle par défaut 1">
        <a:dk1>
          <a:srgbClr val="000000"/>
        </a:dk1>
        <a:lt1>
          <a:srgbClr val="FFFFFF"/>
        </a:lt1>
        <a:dk2>
          <a:srgbClr val="FFFFFF"/>
        </a:dk2>
        <a:lt2>
          <a:srgbClr val="808080"/>
        </a:lt2>
        <a:accent1>
          <a:srgbClr val="00866B"/>
        </a:accent1>
        <a:accent2>
          <a:srgbClr val="00B895"/>
        </a:accent2>
        <a:accent3>
          <a:srgbClr val="FFFFFF"/>
        </a:accent3>
        <a:accent4>
          <a:srgbClr val="000000"/>
        </a:accent4>
        <a:accent5>
          <a:srgbClr val="AAC3BA"/>
        </a:accent5>
        <a:accent6>
          <a:srgbClr val="00A687"/>
        </a:accent6>
        <a:hlink>
          <a:srgbClr val="E43144"/>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2_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3_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4_Office-Design">
  <a:themeElements>
    <a:clrScheme name="Office-Design 2">
      <a:dk1>
        <a:srgbClr val="1F497D"/>
      </a:dk1>
      <a:lt1>
        <a:srgbClr val="FFFFFF"/>
      </a:lt1>
      <a:dk2>
        <a:srgbClr val="1F497D"/>
      </a:dk2>
      <a:lt2>
        <a:srgbClr val="000000"/>
      </a:lt2>
      <a:accent1>
        <a:srgbClr val="D54800"/>
      </a:accent1>
      <a:accent2>
        <a:srgbClr val="5EB8F7"/>
      </a:accent2>
      <a:accent3>
        <a:srgbClr val="FFFFFF"/>
      </a:accent3>
      <a:accent4>
        <a:srgbClr val="193D6A"/>
      </a:accent4>
      <a:accent5>
        <a:srgbClr val="E7B1AA"/>
      </a:accent5>
      <a:accent6>
        <a:srgbClr val="54A6E0"/>
      </a:accent6>
      <a:hlink>
        <a:srgbClr val="979799"/>
      </a:hlink>
      <a:folHlink>
        <a:srgbClr val="50505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9050">
          <a:solidFill>
            <a:schemeClr val="accent1"/>
          </a:solidFill>
        </a:ln>
        <a:effectLst/>
      </a:spPr>
      <a:bodyPr rtlCol="0" anchor="ctr"/>
      <a:lstStyle>
        <a:defPPr algn="ctr">
          <a:defRPr/>
        </a:defPPr>
      </a:lstStyle>
      <a:style>
        <a:lnRef idx="2">
          <a:schemeClr val="accent1"/>
        </a:lnRef>
        <a:fillRef idx="0">
          <a:schemeClr val="accent1"/>
        </a:fillRef>
        <a:effectRef idx="1">
          <a:schemeClr val="accent1"/>
        </a:effectRef>
        <a:fontRef idx="minor">
          <a:schemeClr val="tx1"/>
        </a:fontRef>
      </a:style>
    </a:spDef>
    <a:lnDef>
      <a:spPr>
        <a:ln w="28575">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Office-Design 1">
        <a:dk1>
          <a:srgbClr val="000000"/>
        </a:dk1>
        <a:lt1>
          <a:srgbClr val="FFFFFF"/>
        </a:lt1>
        <a:dk2>
          <a:srgbClr val="1F497D"/>
        </a:dk2>
        <a:lt2>
          <a:srgbClr val="505052"/>
        </a:lt2>
        <a:accent1>
          <a:srgbClr val="D54800"/>
        </a:accent1>
        <a:accent2>
          <a:srgbClr val="5EB8F7"/>
        </a:accent2>
        <a:accent3>
          <a:srgbClr val="FFFFFF"/>
        </a:accent3>
        <a:accent4>
          <a:srgbClr val="000000"/>
        </a:accent4>
        <a:accent5>
          <a:srgbClr val="E7B1AA"/>
        </a:accent5>
        <a:accent6>
          <a:srgbClr val="54A6E0"/>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Office-Design 2">
        <a:dk1>
          <a:srgbClr val="1F497D"/>
        </a:dk1>
        <a:lt1>
          <a:srgbClr val="FFFFFF"/>
        </a:lt1>
        <a:dk2>
          <a:srgbClr val="1F497D"/>
        </a:dk2>
        <a:lt2>
          <a:srgbClr val="000000"/>
        </a:lt2>
        <a:accent1>
          <a:srgbClr val="D54800"/>
        </a:accent1>
        <a:accent2>
          <a:srgbClr val="5EB8F7"/>
        </a:accent2>
        <a:accent3>
          <a:srgbClr val="FFFFFF"/>
        </a:accent3>
        <a:accent4>
          <a:srgbClr val="193D6A"/>
        </a:accent4>
        <a:accent5>
          <a:srgbClr val="E7B1AA"/>
        </a:accent5>
        <a:accent6>
          <a:srgbClr val="54A6E0"/>
        </a:accent6>
        <a:hlink>
          <a:srgbClr val="979799"/>
        </a:hlink>
        <a:folHlink>
          <a:srgbClr val="50505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Civic">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9.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odèle par défaut 1">
    <a:dk1>
      <a:srgbClr val="000000"/>
    </a:dk1>
    <a:lt1>
      <a:srgbClr val="FFFFFF"/>
    </a:lt1>
    <a:dk2>
      <a:srgbClr val="FFFFFF"/>
    </a:dk2>
    <a:lt2>
      <a:srgbClr val="808080"/>
    </a:lt2>
    <a:accent1>
      <a:srgbClr val="00866B"/>
    </a:accent1>
    <a:accent2>
      <a:srgbClr val="00B895"/>
    </a:accent2>
    <a:accent3>
      <a:srgbClr val="FFFFFF"/>
    </a:accent3>
    <a:accent4>
      <a:srgbClr val="000000"/>
    </a:accent4>
    <a:accent5>
      <a:srgbClr val="AAC3BA"/>
    </a:accent5>
    <a:accent6>
      <a:srgbClr val="00A687"/>
    </a:accent6>
    <a:hlink>
      <a:srgbClr val="E43144"/>
    </a:hlink>
    <a:folHlink>
      <a:srgbClr val="666699"/>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Modèle par défaut 1">
    <a:dk1>
      <a:srgbClr val="000000"/>
    </a:dk1>
    <a:lt1>
      <a:srgbClr val="FFFFFF"/>
    </a:lt1>
    <a:dk2>
      <a:srgbClr val="FFFFFF"/>
    </a:dk2>
    <a:lt2>
      <a:srgbClr val="808080"/>
    </a:lt2>
    <a:accent1>
      <a:srgbClr val="00866B"/>
    </a:accent1>
    <a:accent2>
      <a:srgbClr val="00B895"/>
    </a:accent2>
    <a:accent3>
      <a:srgbClr val="FFFFFF"/>
    </a:accent3>
    <a:accent4>
      <a:srgbClr val="000000"/>
    </a:accent4>
    <a:accent5>
      <a:srgbClr val="AAC3BA"/>
    </a:accent5>
    <a:accent6>
      <a:srgbClr val="00A687"/>
    </a:accent6>
    <a:hlink>
      <a:srgbClr val="E43144"/>
    </a:hlink>
    <a:folHlink>
      <a:srgbClr val="666699"/>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Modèle par défaut 1">
    <a:dk1>
      <a:srgbClr val="000000"/>
    </a:dk1>
    <a:lt1>
      <a:srgbClr val="FFFFFF"/>
    </a:lt1>
    <a:dk2>
      <a:srgbClr val="FFFFFF"/>
    </a:dk2>
    <a:lt2>
      <a:srgbClr val="808080"/>
    </a:lt2>
    <a:accent1>
      <a:srgbClr val="00866B"/>
    </a:accent1>
    <a:accent2>
      <a:srgbClr val="00B895"/>
    </a:accent2>
    <a:accent3>
      <a:srgbClr val="FFFFFF"/>
    </a:accent3>
    <a:accent4>
      <a:srgbClr val="000000"/>
    </a:accent4>
    <a:accent5>
      <a:srgbClr val="AAC3BA"/>
    </a:accent5>
    <a:accent6>
      <a:srgbClr val="00A687"/>
    </a:accent6>
    <a:hlink>
      <a:srgbClr val="E43144"/>
    </a:hlink>
    <a:folHlink>
      <a:srgbClr val="666699"/>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Modèle par défaut 1">
    <a:dk1>
      <a:srgbClr val="000000"/>
    </a:dk1>
    <a:lt1>
      <a:srgbClr val="FFFFFF"/>
    </a:lt1>
    <a:dk2>
      <a:srgbClr val="FFFFFF"/>
    </a:dk2>
    <a:lt2>
      <a:srgbClr val="808080"/>
    </a:lt2>
    <a:accent1>
      <a:srgbClr val="00866B"/>
    </a:accent1>
    <a:accent2>
      <a:srgbClr val="00B895"/>
    </a:accent2>
    <a:accent3>
      <a:srgbClr val="FFFFFF"/>
    </a:accent3>
    <a:accent4>
      <a:srgbClr val="000000"/>
    </a:accent4>
    <a:accent5>
      <a:srgbClr val="AAC3BA"/>
    </a:accent5>
    <a:accent6>
      <a:srgbClr val="00A687"/>
    </a:accent6>
    <a:hlink>
      <a:srgbClr val="E43144"/>
    </a:hlink>
    <a:folHlink>
      <a:srgbClr val="666699"/>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Modèle par défaut 1">
    <a:dk1>
      <a:srgbClr val="000000"/>
    </a:dk1>
    <a:lt1>
      <a:srgbClr val="FFFFFF"/>
    </a:lt1>
    <a:dk2>
      <a:srgbClr val="FFFFFF"/>
    </a:dk2>
    <a:lt2>
      <a:srgbClr val="808080"/>
    </a:lt2>
    <a:accent1>
      <a:srgbClr val="00866B"/>
    </a:accent1>
    <a:accent2>
      <a:srgbClr val="00B895"/>
    </a:accent2>
    <a:accent3>
      <a:srgbClr val="FFFFFF"/>
    </a:accent3>
    <a:accent4>
      <a:srgbClr val="000000"/>
    </a:accent4>
    <a:accent5>
      <a:srgbClr val="AAC3BA"/>
    </a:accent5>
    <a:accent6>
      <a:srgbClr val="00A687"/>
    </a:accent6>
    <a:hlink>
      <a:srgbClr val="E43144"/>
    </a:hlink>
    <a:folHlink>
      <a:srgbClr val="666699"/>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Modèle par défaut 1">
    <a:dk1>
      <a:srgbClr val="000000"/>
    </a:dk1>
    <a:lt1>
      <a:srgbClr val="FFFFFF"/>
    </a:lt1>
    <a:dk2>
      <a:srgbClr val="FFFFFF"/>
    </a:dk2>
    <a:lt2>
      <a:srgbClr val="808080"/>
    </a:lt2>
    <a:accent1>
      <a:srgbClr val="00866B"/>
    </a:accent1>
    <a:accent2>
      <a:srgbClr val="00B895"/>
    </a:accent2>
    <a:accent3>
      <a:srgbClr val="FFFFFF"/>
    </a:accent3>
    <a:accent4>
      <a:srgbClr val="000000"/>
    </a:accent4>
    <a:accent5>
      <a:srgbClr val="AAC3BA"/>
    </a:accent5>
    <a:accent6>
      <a:srgbClr val="00A687"/>
    </a:accent6>
    <a:hlink>
      <a:srgbClr val="E43144"/>
    </a:hlink>
    <a:folHlink>
      <a:srgbClr val="666699"/>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Modèle par défaut 1">
    <a:dk1>
      <a:srgbClr val="000000"/>
    </a:dk1>
    <a:lt1>
      <a:srgbClr val="FFFFFF"/>
    </a:lt1>
    <a:dk2>
      <a:srgbClr val="FFFFFF"/>
    </a:dk2>
    <a:lt2>
      <a:srgbClr val="808080"/>
    </a:lt2>
    <a:accent1>
      <a:srgbClr val="00866B"/>
    </a:accent1>
    <a:accent2>
      <a:srgbClr val="00B895"/>
    </a:accent2>
    <a:accent3>
      <a:srgbClr val="FFFFFF"/>
    </a:accent3>
    <a:accent4>
      <a:srgbClr val="000000"/>
    </a:accent4>
    <a:accent5>
      <a:srgbClr val="AAC3BA"/>
    </a:accent5>
    <a:accent6>
      <a:srgbClr val="00A687"/>
    </a:accent6>
    <a:hlink>
      <a:srgbClr val="E43144"/>
    </a:hlink>
    <a:folHlink>
      <a:srgbClr val="666699"/>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Modèle par défaut 1">
    <a:dk1>
      <a:srgbClr val="000000"/>
    </a:dk1>
    <a:lt1>
      <a:srgbClr val="FFFFFF"/>
    </a:lt1>
    <a:dk2>
      <a:srgbClr val="FFFFFF"/>
    </a:dk2>
    <a:lt2>
      <a:srgbClr val="808080"/>
    </a:lt2>
    <a:accent1>
      <a:srgbClr val="00866B"/>
    </a:accent1>
    <a:accent2>
      <a:srgbClr val="00B895"/>
    </a:accent2>
    <a:accent3>
      <a:srgbClr val="FFFFFF"/>
    </a:accent3>
    <a:accent4>
      <a:srgbClr val="000000"/>
    </a:accent4>
    <a:accent5>
      <a:srgbClr val="AAC3BA"/>
    </a:accent5>
    <a:accent6>
      <a:srgbClr val="00A687"/>
    </a:accent6>
    <a:hlink>
      <a:srgbClr val="E43144"/>
    </a:hlink>
    <a:folHlink>
      <a:srgbClr val="666699"/>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Modèle par défaut 1">
    <a:dk1>
      <a:srgbClr val="000000"/>
    </a:dk1>
    <a:lt1>
      <a:srgbClr val="FFFFFF"/>
    </a:lt1>
    <a:dk2>
      <a:srgbClr val="FFFFFF"/>
    </a:dk2>
    <a:lt2>
      <a:srgbClr val="808080"/>
    </a:lt2>
    <a:accent1>
      <a:srgbClr val="00866B"/>
    </a:accent1>
    <a:accent2>
      <a:srgbClr val="00B895"/>
    </a:accent2>
    <a:accent3>
      <a:srgbClr val="FFFFFF"/>
    </a:accent3>
    <a:accent4>
      <a:srgbClr val="000000"/>
    </a:accent4>
    <a:accent5>
      <a:srgbClr val="AAC3BA"/>
    </a:accent5>
    <a:accent6>
      <a:srgbClr val="00A687"/>
    </a:accent6>
    <a:hlink>
      <a:srgbClr val="E43144"/>
    </a:hlink>
    <a:folHlink>
      <a:srgbClr val="666699"/>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Modèle par défaut 1">
    <a:dk1>
      <a:srgbClr val="000000"/>
    </a:dk1>
    <a:lt1>
      <a:srgbClr val="FFFFFF"/>
    </a:lt1>
    <a:dk2>
      <a:srgbClr val="FFFFFF"/>
    </a:dk2>
    <a:lt2>
      <a:srgbClr val="808080"/>
    </a:lt2>
    <a:accent1>
      <a:srgbClr val="00866B"/>
    </a:accent1>
    <a:accent2>
      <a:srgbClr val="00B895"/>
    </a:accent2>
    <a:accent3>
      <a:srgbClr val="FFFFFF"/>
    </a:accent3>
    <a:accent4>
      <a:srgbClr val="000000"/>
    </a:accent4>
    <a:accent5>
      <a:srgbClr val="AAC3BA"/>
    </a:accent5>
    <a:accent6>
      <a:srgbClr val="00A687"/>
    </a:accent6>
    <a:hlink>
      <a:srgbClr val="E43144"/>
    </a:hlink>
    <a:folHlink>
      <a:srgbClr val="666699"/>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12730</TotalTime>
  <Words>941</Words>
  <Application>Microsoft Office PowerPoint</Application>
  <PresentationFormat>On-screen Show (4:3)</PresentationFormat>
  <Paragraphs>245</Paragraphs>
  <Slides>10</Slides>
  <Notes>5</Notes>
  <HiddenSlides>0</HiddenSlides>
  <MMClips>0</MMClips>
  <ScaleCrop>false</ScaleCrop>
  <HeadingPairs>
    <vt:vector size="8" baseType="variant">
      <vt:variant>
        <vt:lpstr>Fonts Used</vt:lpstr>
      </vt:variant>
      <vt:variant>
        <vt:i4>14</vt:i4>
      </vt:variant>
      <vt:variant>
        <vt:lpstr>Theme</vt:lpstr>
      </vt:variant>
      <vt:variant>
        <vt:i4>8</vt:i4>
      </vt:variant>
      <vt:variant>
        <vt:lpstr>Embedded OLE Servers</vt:lpstr>
      </vt:variant>
      <vt:variant>
        <vt:i4>2</vt:i4>
      </vt:variant>
      <vt:variant>
        <vt:lpstr>Slide Titles</vt:lpstr>
      </vt:variant>
      <vt:variant>
        <vt:i4>10</vt:i4>
      </vt:variant>
    </vt:vector>
  </HeadingPairs>
  <TitlesOfParts>
    <vt:vector size="34" baseType="lpstr">
      <vt:lpstr>Arial</vt:lpstr>
      <vt:lpstr>Webdings</vt:lpstr>
      <vt:lpstr>Calibri</vt:lpstr>
      <vt:lpstr>Wingdings 2</vt:lpstr>
      <vt:lpstr>Wingdings</vt:lpstr>
      <vt:lpstr>Lucida Sans</vt:lpstr>
      <vt:lpstr>Arial Unicode MS</vt:lpstr>
      <vt:lpstr>Trebuchet MS</vt:lpstr>
      <vt:lpstr>Albertus</vt:lpstr>
      <vt:lpstr>Geneva</vt:lpstr>
      <vt:lpstr>Arial Narrow</vt:lpstr>
      <vt:lpstr>PMingLiU</vt:lpstr>
      <vt:lpstr>MS PGothic</vt:lpstr>
      <vt:lpstr>Times New Roman</vt:lpstr>
      <vt:lpstr>Modèle par défaut</vt:lpstr>
      <vt:lpstr>1_Modèle par défaut</vt:lpstr>
      <vt:lpstr>2_Modèle par défaut</vt:lpstr>
      <vt:lpstr>32_Office-Design</vt:lpstr>
      <vt:lpstr>33_Office-Design</vt:lpstr>
      <vt:lpstr>14_Office-Design</vt:lpstr>
      <vt:lpstr>3_Office-Design</vt:lpstr>
      <vt:lpstr>Civic</vt:lpstr>
      <vt:lpstr>Microsoft Excel Chart</vt:lpstr>
      <vt:lpstr>Microsoft Office Excel Chart</vt:lpstr>
      <vt:lpstr>Slide 1</vt:lpstr>
      <vt:lpstr>Globalno,  hipertenzija je seriski ubica br. 1 u svetu </vt:lpstr>
      <vt:lpstr>Hypertension:  A Worldwide Problem</vt:lpstr>
      <vt:lpstr>Koliko smo uspešni u  lečenje hipertenzije......</vt:lpstr>
      <vt:lpstr>Slide 5</vt:lpstr>
      <vt:lpstr>Čak i pacijenti sa visoko-normalnim KP imaju povišen KV rizik* </vt:lpstr>
      <vt:lpstr>POTENCIJALNI BENEFITI:  OD USPEŠNOG LEČENJA  HIPERTENZIJE</vt:lpstr>
      <vt:lpstr>„Dobro Otvorite oči“   CONTROL RISK study</vt:lpstr>
      <vt:lpstr>HIPERTENZIJA 2025god.  U kom pravcu ide svet.... </vt:lpstr>
      <vt:lpstr>Slide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reference in hypertension</dc:title>
  <dc:subject>COVERSYL 10 mg</dc:subject>
  <dc:creator>DRAGAN</dc:creator>
  <cp:lastModifiedBy>Nikola Macar</cp:lastModifiedBy>
  <cp:revision>711</cp:revision>
  <dcterms:created xsi:type="dcterms:W3CDTF">2011-06-22T13:27:02Z</dcterms:created>
  <dcterms:modified xsi:type="dcterms:W3CDTF">2019-05-01T17:12:45Z</dcterms:modified>
</cp:coreProperties>
</file>